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6"/>
  </p:notesMasterIdLst>
  <p:handoutMasterIdLst>
    <p:handoutMasterId r:id="rId47"/>
  </p:handoutMasterIdLst>
  <p:sldIdLst>
    <p:sldId id="256" r:id="rId2"/>
    <p:sldId id="258" r:id="rId3"/>
    <p:sldId id="259" r:id="rId4"/>
    <p:sldId id="257" r:id="rId5"/>
    <p:sldId id="304" r:id="rId6"/>
    <p:sldId id="278" r:id="rId7"/>
    <p:sldId id="328" r:id="rId8"/>
    <p:sldId id="266" r:id="rId9"/>
    <p:sldId id="265" r:id="rId10"/>
    <p:sldId id="319" r:id="rId11"/>
    <p:sldId id="305" r:id="rId12"/>
    <p:sldId id="310" r:id="rId13"/>
    <p:sldId id="260" r:id="rId14"/>
    <p:sldId id="275" r:id="rId15"/>
    <p:sldId id="330" r:id="rId16"/>
    <p:sldId id="329" r:id="rId17"/>
    <p:sldId id="331" r:id="rId18"/>
    <p:sldId id="332" r:id="rId19"/>
    <p:sldId id="314" r:id="rId20"/>
    <p:sldId id="306" r:id="rId21"/>
    <p:sldId id="282" r:id="rId22"/>
    <p:sldId id="312" r:id="rId23"/>
    <p:sldId id="315" r:id="rId24"/>
    <p:sldId id="348" r:id="rId25"/>
    <p:sldId id="334" r:id="rId26"/>
    <p:sldId id="335" r:id="rId27"/>
    <p:sldId id="336" r:id="rId28"/>
    <p:sldId id="339" r:id="rId29"/>
    <p:sldId id="338" r:id="rId30"/>
    <p:sldId id="337" r:id="rId31"/>
    <p:sldId id="340" r:id="rId32"/>
    <p:sldId id="342" r:id="rId33"/>
    <p:sldId id="341" r:id="rId34"/>
    <p:sldId id="343" r:id="rId35"/>
    <p:sldId id="345" r:id="rId36"/>
    <p:sldId id="344" r:id="rId37"/>
    <p:sldId id="346" r:id="rId38"/>
    <p:sldId id="347" r:id="rId39"/>
    <p:sldId id="351" r:id="rId40"/>
    <p:sldId id="352" r:id="rId41"/>
    <p:sldId id="349" r:id="rId42"/>
    <p:sldId id="350" r:id="rId43"/>
    <p:sldId id="353" r:id="rId44"/>
    <p:sldId id="283" r:id="rId45"/>
  </p:sldIdLst>
  <p:sldSz cx="9144000" cy="5143500" type="screen16x9"/>
  <p:notesSz cx="6858000" cy="9144000"/>
  <p:embeddedFontLst>
    <p:embeddedFont>
      <p:font typeface="Barlow Semi Condensed" panose="00000506000000000000" pitchFamily="2" charset="0"/>
      <p:regular r:id="rId48"/>
      <p:bold r:id="rId49"/>
      <p:italic r:id="rId50"/>
      <p:boldItalic r:id="rId51"/>
    </p:embeddedFont>
    <p:embeddedFont>
      <p:font typeface="Barlow Semi Condensed Medium" panose="00000606000000000000" pitchFamily="2" charset="0"/>
      <p:regular r:id="rId52"/>
      <p:bold r:id="rId53"/>
      <p:italic r:id="rId54"/>
      <p:boldItalic r:id="rId55"/>
    </p:embeddedFont>
    <p:embeddedFont>
      <p:font typeface="Fjalla One" panose="02000506040000020004" pitchFamily="2" charset="0"/>
      <p:regular r:id="rId56"/>
    </p:embeddedFont>
    <p:embeddedFont>
      <p:font typeface="GeosansLight" panose="020B0604020202020204"/>
      <p:regular r:id="rId57"/>
      <p:italic r:id="rId58"/>
    </p:embeddedFont>
    <p:embeddedFont>
      <p:font typeface="Roboto Condensed Light" panose="02000000000000000000" pitchFamily="2"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3D9"/>
    <a:srgbClr val="77C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FBBC17-691F-45EE-8ED3-5A10E997DA15}">
  <a:tblStyle styleId="{45FBBC17-691F-45EE-8ED3-5A10E997DA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52" autoAdjust="0"/>
  </p:normalViewPr>
  <p:slideViewPr>
    <p:cSldViewPr snapToGrid="0">
      <p:cViewPr varScale="1">
        <p:scale>
          <a:sx n="132" d="100"/>
          <a:sy n="132" d="100"/>
        </p:scale>
        <p:origin x="10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DDAC47E-B480-2D9E-BD57-221E180ADB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3F1D0AE-B98A-C6E3-134E-043246630D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F4ECA7-3F3E-40BC-9300-E74D9C214234}" type="datetimeFigureOut">
              <a:rPr lang="fr-FR" smtClean="0"/>
              <a:t>15/11/2022</a:t>
            </a:fld>
            <a:endParaRPr lang="fr-FR"/>
          </a:p>
        </p:txBody>
      </p:sp>
      <p:sp>
        <p:nvSpPr>
          <p:cNvPr id="4" name="Espace réservé du pied de page 3">
            <a:extLst>
              <a:ext uri="{FF2B5EF4-FFF2-40B4-BE49-F238E27FC236}">
                <a16:creationId xmlns:a16="http://schemas.microsoft.com/office/drawing/2014/main" id="{F3D4E132-4B93-D7D2-38AC-31751E4AF1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1</a:t>
            </a:r>
          </a:p>
        </p:txBody>
      </p:sp>
      <p:sp>
        <p:nvSpPr>
          <p:cNvPr id="5" name="Espace réservé du numéro de diapositive 4">
            <a:extLst>
              <a:ext uri="{FF2B5EF4-FFF2-40B4-BE49-F238E27FC236}">
                <a16:creationId xmlns:a16="http://schemas.microsoft.com/office/drawing/2014/main" id="{283777F2-6894-887E-D8EA-DC837BCC1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684E1D-77C1-4AB5-A236-867DF54B9485}" type="slidenum">
              <a:rPr lang="fr-FR" smtClean="0"/>
              <a:t>‹N°›</a:t>
            </a:fld>
            <a:endParaRPr lang="fr-FR"/>
          </a:p>
        </p:txBody>
      </p:sp>
    </p:spTree>
    <p:extLst>
      <p:ext uri="{BB962C8B-B14F-4D97-AF65-F5344CB8AC3E}">
        <p14:creationId xmlns:p14="http://schemas.microsoft.com/office/powerpoint/2010/main" val="41420935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0249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774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16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787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881d70bc0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881d70bc0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571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789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81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93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679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357786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856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916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4" r:id="rId11"/>
    <p:sldLayoutId id="2147483668" r:id="rId12"/>
    <p:sldLayoutId id="2147483669" r:id="rId13"/>
    <p:sldLayoutId id="2147483673" r:id="rId14"/>
    <p:sldLayoutId id="2147483674" r:id="rId15"/>
    <p:sldLayoutId id="2147483675" r:id="rId16"/>
    <p:sldLayoutId id="214748367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fr.wikipedia.org/wiki/GitHub"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11053" y="959820"/>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104573" y="1698680"/>
            <a:ext cx="3917748"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br>
              <a:rPr lang="fr-FR" sz="4500" dirty="0">
                <a:solidFill>
                  <a:schemeClr val="dk2"/>
                </a:solidFill>
              </a:rPr>
            </a:br>
            <a:r>
              <a:rPr lang="fr-FR" sz="4500" dirty="0"/>
              <a:t>Veille 5: Prise en mains de Git</a:t>
            </a:r>
          </a:p>
        </p:txBody>
      </p:sp>
      <p:sp>
        <p:nvSpPr>
          <p:cNvPr id="3" name="Sous-titre 2">
            <a:extLst>
              <a:ext uri="{FF2B5EF4-FFF2-40B4-BE49-F238E27FC236}">
                <a16:creationId xmlns:a16="http://schemas.microsoft.com/office/drawing/2014/main" id="{51E79386-FABC-89EA-CE78-FA6633FBDC04}"/>
              </a:ext>
            </a:extLst>
          </p:cNvPr>
          <p:cNvSpPr>
            <a:spLocks noGrp="1"/>
          </p:cNvSpPr>
          <p:nvPr>
            <p:ph type="subTitle" idx="1"/>
          </p:nvPr>
        </p:nvSpPr>
        <p:spPr/>
        <p:txBody>
          <a:bodyPr/>
          <a:lstStyle/>
          <a:p>
            <a:r>
              <a:rPr lang="fr-FR" dirty="0"/>
              <a:t>Réalisé par Cheickna DIARRA</a:t>
            </a:r>
          </a:p>
        </p:txBody>
      </p:sp>
      <p:sp>
        <p:nvSpPr>
          <p:cNvPr id="4" name="ZoneTexte 3">
            <a:extLst>
              <a:ext uri="{FF2B5EF4-FFF2-40B4-BE49-F238E27FC236}">
                <a16:creationId xmlns:a16="http://schemas.microsoft.com/office/drawing/2014/main" id="{B962E40B-04FB-4621-EF18-044191892CAD}"/>
              </a:ext>
            </a:extLst>
          </p:cNvPr>
          <p:cNvSpPr txBox="1"/>
          <p:nvPr/>
        </p:nvSpPr>
        <p:spPr>
          <a:xfrm>
            <a:off x="8334001" y="4786951"/>
            <a:ext cx="809999" cy="307777"/>
          </a:xfrm>
          <a:prstGeom prst="rect">
            <a:avLst/>
          </a:prstGeom>
          <a:noFill/>
        </p:spPr>
        <p:txBody>
          <a:bodyPr wrap="square" rtlCol="0">
            <a:spAutoFit/>
          </a:bodyPr>
          <a:lstStyle/>
          <a:p>
            <a:r>
              <a:rPr lang="fr-FR" dirty="0"/>
              <a:t>Slide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grpSp>
        <p:nvGrpSpPr>
          <p:cNvPr id="183" name="Google Shape;3815;p64"/>
          <p:cNvGrpSpPr/>
          <p:nvPr/>
        </p:nvGrpSpPr>
        <p:grpSpPr>
          <a:xfrm>
            <a:off x="4715643" y="871034"/>
            <a:ext cx="3727405" cy="3401431"/>
            <a:chOff x="1171725" y="542675"/>
            <a:chExt cx="5016950" cy="4578200"/>
          </a:xfrm>
        </p:grpSpPr>
        <p:sp>
          <p:nvSpPr>
            <p:cNvPr id="184" name="Google Shape;3816;p64"/>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17;p64"/>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18;p64"/>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19;p64"/>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20;p64"/>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21;p64"/>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22;p64"/>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23;p64"/>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24;p64"/>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25;p64"/>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26;p64"/>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27;p64"/>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28;p64"/>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29;p64"/>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30;p64"/>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31;p64"/>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32;p64"/>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33;p64"/>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34;p64"/>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35;p64"/>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36;p64"/>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37;p64"/>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38;p64"/>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39;p64"/>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40;p64"/>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41;p64"/>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42;p64"/>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43;p64"/>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44;p64"/>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45;p64"/>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46;p64"/>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47;p64"/>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48;p64"/>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49;p64"/>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50;p64"/>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51;p64"/>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52;p64"/>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53;p64"/>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54;p64"/>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55;p64"/>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56;p64"/>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57;p64"/>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58;p64"/>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59;p64"/>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60;p64"/>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61;p64"/>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62;p64"/>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63;p64"/>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64;p64"/>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65;p64"/>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66;p64"/>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67;p64"/>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68;p64"/>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69;p64"/>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70;p64"/>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71;p64"/>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72;p64"/>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73;p64"/>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74;p64"/>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75;p64"/>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76;p64"/>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77;p64"/>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78;p64"/>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79;p64"/>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80;p64"/>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81;p64"/>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82;p64"/>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83;p64"/>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84;p64"/>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85;p64"/>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86;p64"/>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87;p64"/>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88;p64"/>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89;p64"/>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90;p64"/>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91;p64"/>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92;p64"/>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93;p64"/>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94;p64"/>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95;p64"/>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96;p64"/>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97;p64"/>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98;p64"/>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99;p64"/>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00;p64"/>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01;p64"/>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02;p64"/>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03;p64"/>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04;p64"/>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05;p64"/>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06;p64"/>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07;p64"/>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08;p64"/>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09;p64"/>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10;p64"/>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11;p64"/>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12;p64"/>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13;p64"/>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14;p64"/>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15;p64"/>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16;p64"/>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17;p64"/>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18;p64"/>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19;p64"/>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20;p64"/>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21;p64"/>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22;p64"/>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23;p64"/>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24;p64"/>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25;p64"/>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26;p64"/>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27;p64"/>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28;p64"/>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29;p64"/>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30;p64"/>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31;p64"/>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32;p64"/>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33;p64"/>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4;p64"/>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35;p64"/>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36;p64"/>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37;p64"/>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38;p64"/>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39;p64"/>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40;p64"/>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41;p64"/>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42;p64"/>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43;p64"/>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44;p64"/>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45;p64"/>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46;p64"/>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47;p64"/>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48;p64"/>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49;p64"/>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50;p64"/>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51;p64"/>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52;p64"/>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53;p64"/>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54;p64"/>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55;p64"/>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56;p64"/>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57;p64"/>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958;p64"/>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959;p64"/>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960;p64"/>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961;p64"/>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962;p64"/>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963;p64"/>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964;p64"/>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965;p64"/>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966;p64"/>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967;p64"/>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968;p64"/>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969;p64"/>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70;p64"/>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71;p64"/>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72;p64"/>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73;p64"/>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74;p64"/>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75;p64"/>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76;p64"/>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77;p64"/>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78;p64"/>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79;p64"/>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80;p64"/>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81;p64"/>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82;p64"/>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83;p64"/>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84;p64"/>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85;p64"/>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86;p64"/>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87;p64"/>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88;p64"/>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89;p64"/>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90;p64"/>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91;p64"/>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92;p64"/>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93;p64"/>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94;p64"/>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95;p64"/>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96;p64"/>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97;p64"/>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98;p64"/>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99;p64"/>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000;p64"/>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001;p64"/>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002;p64"/>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003;p64"/>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04;p64"/>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05;p64"/>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06;p64"/>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07;p64"/>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08;p64"/>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09;p64"/>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10;p64"/>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11;p64"/>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12;p64"/>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13;p64"/>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14;p64"/>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15;p64"/>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16;p64"/>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17;p64"/>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18;p64"/>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2155;p38"/>
          <p:cNvSpPr txBox="1">
            <a:spLocks/>
          </p:cNvSpPr>
          <p:nvPr/>
        </p:nvSpPr>
        <p:spPr>
          <a:xfrm>
            <a:off x="2070559" y="2124983"/>
            <a:ext cx="3362136" cy="12545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9pPr>
          </a:lstStyle>
          <a:p>
            <a:r>
              <a:rPr lang="fr-FR" sz="4800" dirty="0"/>
              <a:t>Présentation de GIT</a:t>
            </a:r>
            <a:endParaRPr lang="tr-TR" sz="4700" dirty="0"/>
          </a:p>
        </p:txBody>
      </p:sp>
      <p:sp>
        <p:nvSpPr>
          <p:cNvPr id="388" name="Google Shape;2156;p38"/>
          <p:cNvSpPr txBox="1">
            <a:spLocks/>
          </p:cNvSpPr>
          <p:nvPr/>
        </p:nvSpPr>
        <p:spPr>
          <a:xfrm>
            <a:off x="2609776" y="776492"/>
            <a:ext cx="2967600" cy="106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9600"/>
              <a:buFont typeface="Fjalla One"/>
              <a:buNone/>
              <a:defRPr sz="9600" b="0" i="0" u="none" strike="noStrike" cap="none">
                <a:solidFill>
                  <a:schemeClr val="dk2"/>
                </a:solidFill>
                <a:latin typeface="Fjalla One"/>
                <a:ea typeface="Fjalla One"/>
                <a:cs typeface="Fjalla One"/>
                <a:sym typeface="Fjalla One"/>
              </a:defRPr>
            </a:lvl9pPr>
          </a:lstStyle>
          <a:p>
            <a:r>
              <a:rPr lang="en" dirty="0"/>
              <a:t>02</a:t>
            </a:r>
          </a:p>
        </p:txBody>
      </p:sp>
    </p:spTree>
    <p:extLst>
      <p:ext uri="{BB962C8B-B14F-4D97-AF65-F5344CB8AC3E}">
        <p14:creationId xmlns:p14="http://schemas.microsoft.com/office/powerpoint/2010/main" val="3950693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995346" y="490728"/>
            <a:ext cx="3776804" cy="576000"/>
          </a:xfrm>
          <a:prstGeom prst="rect">
            <a:avLst/>
          </a:prstGeom>
        </p:spPr>
        <p:txBody>
          <a:bodyPr spcFirstLastPara="1" wrap="square" lIns="91425" tIns="91425" rIns="91425" bIns="91425" anchor="t" anchorCtr="0">
            <a:noAutofit/>
          </a:bodyPr>
          <a:lstStyle/>
          <a:p>
            <a:pPr lvl="0">
              <a:buClr>
                <a:schemeClr val="dk1"/>
              </a:buClr>
              <a:buSzPts val="1100"/>
            </a:pPr>
            <a:r>
              <a:rPr lang="fr-FR" dirty="0">
                <a:solidFill>
                  <a:srgbClr val="77C6FC"/>
                </a:solidFill>
              </a:rPr>
              <a:t>2.1</a:t>
            </a:r>
            <a:r>
              <a:rPr lang="fr-FR" dirty="0"/>
              <a:t>  Définition de Git</a:t>
            </a:r>
          </a:p>
        </p:txBody>
      </p:sp>
      <p:sp>
        <p:nvSpPr>
          <p:cNvPr id="1891" name="Google Shape;1891;p36"/>
          <p:cNvSpPr txBox="1">
            <a:spLocks noGrp="1"/>
          </p:cNvSpPr>
          <p:nvPr>
            <p:ph type="body" idx="1"/>
          </p:nvPr>
        </p:nvSpPr>
        <p:spPr>
          <a:xfrm>
            <a:off x="796455" y="1092199"/>
            <a:ext cx="7560365" cy="3238595"/>
          </a:xfrm>
          <a:prstGeom prst="rect">
            <a:avLst/>
          </a:prstGeom>
        </p:spPr>
        <p:txBody>
          <a:bodyPr spcFirstLastPara="1" wrap="square" lIns="91425" tIns="91425" rIns="91425" bIns="91425" anchor="ctr" anchorCtr="0">
            <a:noAutofit/>
          </a:bodyPr>
          <a:lstStyle/>
          <a:p>
            <a:pPr marL="152400" indent="0" algn="l">
              <a:buNone/>
            </a:pPr>
            <a:r>
              <a:rPr lang="fr-FR" sz="1600" dirty="0"/>
              <a:t>Git est un logiciel de gestion de version décentralisé. C'est un logiciel libre et gratuit, créé en 2005 par Linus Torvalds, auteur du noyau Linux, et distribué selon les termes de la licence publique générale GNU version 2. Le principal contributeur actuel de Git, et ce depuis plus de 16 ans, est Junio C Hamano.</a:t>
            </a:r>
          </a:p>
          <a:p>
            <a:pPr marL="152400" indent="0" algn="l">
              <a:buNone/>
            </a:pPr>
            <a:r>
              <a:rPr lang="fr-FR" sz="1600" dirty="0"/>
              <a:t>Depuis les années 2010, il s’agit du logiciel de gestion de versions le plus populaire dans le développement logiciel et web, qui est utilisé par des dizaines de millions de personnes, sur tous les environnements (Windows, Mac, Linux). Git est aussi le système à la base du célèbre site web </a:t>
            </a:r>
            <a:r>
              <a:rPr lang="fr-FR" sz="1600" dirty="0">
                <a:hlinkClick r:id="rId3" tooltip="GitHub">
                  <a:extLst>
                    <a:ext uri="{A12FA001-AC4F-418D-AE19-62706E023703}">
                      <ahyp:hlinkClr xmlns:ahyp="http://schemas.microsoft.com/office/drawing/2018/hyperlinkcolor" val="tx"/>
                    </a:ext>
                  </a:extLst>
                </a:hlinkClick>
              </a:rPr>
              <a:t>GitHub</a:t>
            </a:r>
            <a:r>
              <a:rPr lang="fr-FR" sz="1600" dirty="0"/>
              <a:t>, le plus important hébergeur de code informatique.</a:t>
            </a:r>
          </a:p>
          <a:p>
            <a:pPr marL="0" indent="0">
              <a:buClr>
                <a:schemeClr val="dk1"/>
              </a:buClr>
              <a:buSzPts val="1100"/>
              <a:buNone/>
            </a:pPr>
            <a:endParaRPr sz="1500" dirty="0">
              <a:sym typeface="Barlow Semi Condensed"/>
            </a:endParaRPr>
          </a:p>
        </p:txBody>
      </p:sp>
    </p:spTree>
    <p:extLst>
      <p:ext uri="{BB962C8B-B14F-4D97-AF65-F5344CB8AC3E}">
        <p14:creationId xmlns:p14="http://schemas.microsoft.com/office/powerpoint/2010/main" val="109080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438697" y="1858575"/>
            <a:ext cx="8585661" cy="1902000"/>
          </a:xfrm>
          <a:prstGeom prst="rect">
            <a:avLst/>
          </a:prstGeom>
        </p:spPr>
        <p:txBody>
          <a:bodyPr spcFirstLastPara="1" wrap="square" lIns="91425" tIns="91425" rIns="91425" bIns="91425" anchor="ctr" anchorCtr="0">
            <a:noAutofit/>
          </a:bodyPr>
          <a:lstStyle/>
          <a:p>
            <a:pPr lvl="0"/>
            <a:r>
              <a:rPr lang="fr-FR" dirty="0"/>
              <a:t>Caractéristiques</a:t>
            </a:r>
            <a:endParaRPr dirty="0"/>
          </a:p>
        </p:txBody>
      </p:sp>
    </p:spTree>
    <p:extLst>
      <p:ext uri="{BB962C8B-B14F-4D97-AF65-F5344CB8AC3E}">
        <p14:creationId xmlns:p14="http://schemas.microsoft.com/office/powerpoint/2010/main" val="1662148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8" name="Google Shape;2178;p39"/>
          <p:cNvSpPr txBox="1">
            <a:spLocks noGrp="1"/>
          </p:cNvSpPr>
          <p:nvPr>
            <p:ph type="subTitle" idx="1"/>
          </p:nvPr>
        </p:nvSpPr>
        <p:spPr>
          <a:xfrm>
            <a:off x="1128045" y="469287"/>
            <a:ext cx="6887909" cy="4463753"/>
          </a:xfrm>
          <a:prstGeom prst="rect">
            <a:avLst/>
          </a:prstGeom>
        </p:spPr>
        <p:txBody>
          <a:bodyPr spcFirstLastPara="1" wrap="square" lIns="91425" tIns="91425" rIns="91425" bIns="91425" anchor="t" anchorCtr="0">
            <a:noAutofit/>
          </a:bodyPr>
          <a:lstStyle/>
          <a:p>
            <a:pPr algn="l">
              <a:buFont typeface="+mj-lt"/>
              <a:buAutoNum type="arabicPeriod"/>
            </a:pPr>
            <a:r>
              <a:rPr lang="fr-FR" sz="1800" dirty="0"/>
              <a:t>Un système de contrôle de version distribué, GIT a une approche peer to peer contrairement à d’autres tels que Subversion (SVN) qui optent pour l’approche client-serveur .</a:t>
            </a:r>
          </a:p>
          <a:p>
            <a:pPr algn="l">
              <a:buFont typeface="+mj-lt"/>
              <a:buAutoNum type="arabicPeriod"/>
            </a:pPr>
            <a:endParaRPr lang="fr-FR" sz="1800" dirty="0"/>
          </a:p>
          <a:p>
            <a:pPr algn="l">
              <a:buFont typeface="+mj-lt"/>
              <a:buAutoNum type="arabicPeriod"/>
            </a:pPr>
            <a:r>
              <a:rPr lang="fr-FR" sz="1800" dirty="0"/>
              <a:t>GIT permet aux développeurs d’avoir une pléthore de branches de code indépendantes. La création, la suppression et la fusion de ces branches est transparente et prend peu de temps.</a:t>
            </a:r>
          </a:p>
          <a:p>
            <a:pPr algn="l">
              <a:buFont typeface="+mj-lt"/>
              <a:buAutoNum type="arabicPeriod"/>
            </a:pPr>
            <a:endParaRPr lang="fr-FR" sz="1800" dirty="0"/>
          </a:p>
          <a:p>
            <a:pPr algn="l">
              <a:buFont typeface="+mj-lt"/>
              <a:buAutoNum type="arabicPeriod"/>
            </a:pPr>
            <a:r>
              <a:rPr lang="fr-FR" sz="1800" dirty="0"/>
              <a:t>Dans GIT, toutes les opérations sont atomiques; Cela signifie qu’une action peut soit réussir soit échouer (sans aucune altération). Cela est important parce que dans certains systèmes de contrôle de version (comme CVS) où les opérations sont non-atomiques, si une opération dans le dépôt est laissée en suspens, elle peut laisser le dépôt dans un état instable.</a:t>
            </a:r>
          </a:p>
          <a:p>
            <a:pPr algn="l"/>
            <a:endParaRPr lang="fr-FR"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5" name="Google Shape;3165;p54"/>
          <p:cNvSpPr/>
          <p:nvPr/>
        </p:nvSpPr>
        <p:spPr>
          <a:xfrm>
            <a:off x="3770875" y="2765825"/>
            <a:ext cx="1602300" cy="2377800"/>
          </a:xfrm>
          <a:prstGeom prst="round2SameRect">
            <a:avLst>
              <a:gd name="adj1" fmla="val 16667"/>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5846001" y="2985623"/>
            <a:ext cx="1602300" cy="2157877"/>
          </a:xfrm>
          <a:prstGeom prst="round2SameRect">
            <a:avLst>
              <a:gd name="adj1" fmla="val 16667"/>
              <a:gd name="adj2"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1766100" y="3111468"/>
            <a:ext cx="1602300" cy="2032282"/>
          </a:xfrm>
          <a:prstGeom prst="round2SameRect">
            <a:avLst>
              <a:gd name="adj1" fmla="val 16667"/>
              <a:gd name="adj2"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re 4"/>
          <p:cNvSpPr>
            <a:spLocks noGrp="1"/>
          </p:cNvSpPr>
          <p:nvPr>
            <p:ph type="title"/>
          </p:nvPr>
        </p:nvSpPr>
        <p:spPr>
          <a:xfrm>
            <a:off x="83354" y="661924"/>
            <a:ext cx="9178183" cy="938905"/>
          </a:xfrm>
        </p:spPr>
        <p:txBody>
          <a:bodyPr/>
          <a:lstStyle/>
          <a:p>
            <a:r>
              <a:rPr lang="fr-FR" sz="4000" dirty="0"/>
              <a:t>Environnement de travail git</a:t>
            </a:r>
            <a:endParaRPr lang="tr-TR" sz="4000" dirty="0"/>
          </a:p>
        </p:txBody>
      </p:sp>
      <p:sp>
        <p:nvSpPr>
          <p:cNvPr id="2" name="Titre 1">
            <a:extLst>
              <a:ext uri="{FF2B5EF4-FFF2-40B4-BE49-F238E27FC236}">
                <a16:creationId xmlns:a16="http://schemas.microsoft.com/office/drawing/2014/main" id="{41D782AE-5EDC-5F85-2743-48F57EEA158D}"/>
              </a:ext>
            </a:extLst>
          </p:cNvPr>
          <p:cNvSpPr txBox="1">
            <a:spLocks/>
          </p:cNvSpPr>
          <p:nvPr/>
        </p:nvSpPr>
        <p:spPr>
          <a:xfrm>
            <a:off x="1971316" y="1500728"/>
            <a:ext cx="520136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fr-FR" dirty="0"/>
              <a:t>Installation et prise en main de Git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92A68E0E-1DEE-F0C1-28CA-2F501FAB6C08}"/>
              </a:ext>
            </a:extLst>
          </p:cNvPr>
          <p:cNvPicPr>
            <a:picLocks noChangeAspect="1"/>
          </p:cNvPicPr>
          <p:nvPr/>
        </p:nvPicPr>
        <p:blipFill>
          <a:blip r:embed="rId2"/>
          <a:stretch>
            <a:fillRect/>
          </a:stretch>
        </p:blipFill>
        <p:spPr>
          <a:xfrm>
            <a:off x="7257" y="-1"/>
            <a:ext cx="9143999" cy="5143501"/>
          </a:xfrm>
          <a:prstGeom prst="rect">
            <a:avLst/>
          </a:prstGeom>
        </p:spPr>
      </p:pic>
      <p:sp>
        <p:nvSpPr>
          <p:cNvPr id="9" name="Sous-titre 3">
            <a:extLst>
              <a:ext uri="{FF2B5EF4-FFF2-40B4-BE49-F238E27FC236}">
                <a16:creationId xmlns:a16="http://schemas.microsoft.com/office/drawing/2014/main" id="{725DAE33-4C58-FA6F-F417-663214E47062}"/>
              </a:ext>
            </a:extLst>
          </p:cNvPr>
          <p:cNvSpPr txBox="1">
            <a:spLocks/>
          </p:cNvSpPr>
          <p:nvPr/>
        </p:nvSpPr>
        <p:spPr>
          <a:xfrm>
            <a:off x="2293257" y="2630823"/>
            <a:ext cx="4557510" cy="983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lang="fr-FR" dirty="0"/>
          </a:p>
        </p:txBody>
      </p:sp>
    </p:spTree>
    <p:extLst>
      <p:ext uri="{BB962C8B-B14F-4D97-AF65-F5344CB8AC3E}">
        <p14:creationId xmlns:p14="http://schemas.microsoft.com/office/powerpoint/2010/main" val="420903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B120335-3B1D-1F2E-BD71-0C84C31D507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8678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B1CE2422-849E-4650-C8A2-BA3E633AEB5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52986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2D1991AD-2361-9A1D-CB24-340DA5C7CB6F}"/>
              </a:ext>
            </a:extLst>
          </p:cNvPr>
          <p:cNvPicPr>
            <a:picLocks noChangeAspect="1"/>
          </p:cNvPicPr>
          <p:nvPr/>
        </p:nvPicPr>
        <p:blipFill>
          <a:blip r:embed="rId2"/>
          <a:stretch>
            <a:fillRect/>
          </a:stretch>
        </p:blipFill>
        <p:spPr>
          <a:xfrm>
            <a:off x="0" y="9167"/>
            <a:ext cx="9143999" cy="5125165"/>
          </a:xfrm>
          <a:prstGeom prst="rect">
            <a:avLst/>
          </a:prstGeom>
        </p:spPr>
      </p:pic>
    </p:spTree>
    <p:extLst>
      <p:ext uri="{BB962C8B-B14F-4D97-AF65-F5344CB8AC3E}">
        <p14:creationId xmlns:p14="http://schemas.microsoft.com/office/powerpoint/2010/main" val="919430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grpSp>
        <p:nvGrpSpPr>
          <p:cNvPr id="417" name="Google Shape;4766;p64"/>
          <p:cNvGrpSpPr/>
          <p:nvPr/>
        </p:nvGrpSpPr>
        <p:grpSpPr>
          <a:xfrm>
            <a:off x="4564840" y="461552"/>
            <a:ext cx="4220235" cy="4681948"/>
            <a:chOff x="1260950" y="-166737"/>
            <a:chExt cx="5129675" cy="5643987"/>
          </a:xfrm>
        </p:grpSpPr>
        <p:sp>
          <p:nvSpPr>
            <p:cNvPr id="418"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2155;p38"/>
          <p:cNvSpPr txBox="1">
            <a:spLocks/>
          </p:cNvSpPr>
          <p:nvPr/>
        </p:nvSpPr>
        <p:spPr>
          <a:xfrm>
            <a:off x="1483128" y="1174641"/>
            <a:ext cx="5875011" cy="9046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3600"/>
              <a:buFont typeface="Fjalla One"/>
              <a:buNone/>
              <a:defRPr sz="3600" b="0" i="0" u="none" strike="noStrike" cap="none">
                <a:solidFill>
                  <a:schemeClr val="dk2"/>
                </a:solidFill>
                <a:latin typeface="Fjalla One"/>
                <a:ea typeface="Fjalla One"/>
                <a:cs typeface="Fjalla One"/>
                <a:sym typeface="Fjalla One"/>
              </a:defRPr>
            </a:lvl9pPr>
          </a:lstStyle>
          <a:p>
            <a:endParaRPr lang="fr-FR" sz="4800" dirty="0"/>
          </a:p>
          <a:p>
            <a:r>
              <a:rPr lang="fr-FR" sz="4800" dirty="0"/>
              <a:t>Un dépôt Git: Local et distant</a:t>
            </a:r>
            <a:endParaRPr lang="tr-TR" sz="4800" dirty="0"/>
          </a:p>
        </p:txBody>
      </p:sp>
    </p:spTree>
    <p:extLst>
      <p:ext uri="{BB962C8B-B14F-4D97-AF65-F5344CB8AC3E}">
        <p14:creationId xmlns:p14="http://schemas.microsoft.com/office/powerpoint/2010/main" val="294995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26677" y="224703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293394" y="273192"/>
            <a:ext cx="3607612" cy="576000"/>
          </a:xfrm>
          <a:prstGeom prst="rect">
            <a:avLst/>
          </a:prstGeom>
        </p:spPr>
        <p:txBody>
          <a:bodyPr spcFirstLastPara="1" wrap="square" lIns="91425" tIns="91425" rIns="91425" bIns="91425" anchor="ctr" anchorCtr="0">
            <a:noAutofit/>
          </a:bodyPr>
          <a:lstStyle/>
          <a:p>
            <a:pPr lvl="0"/>
            <a:r>
              <a:rPr lang="en" dirty="0"/>
              <a:t>Sommaire de l’Expos</a:t>
            </a:r>
            <a:r>
              <a:rPr lang="fr-FR" dirty="0"/>
              <a:t>é</a:t>
            </a:r>
            <a:br>
              <a:rPr lang="fr-FR" dirty="0"/>
            </a:br>
            <a:r>
              <a:rPr lang="fr-FR" sz="1000" dirty="0"/>
              <a:t>Prise en mains de Git</a:t>
            </a:r>
            <a:endParaRPr sz="1000" dirty="0">
              <a:solidFill>
                <a:srgbClr val="77C6FC"/>
              </a:solidFill>
            </a:endParaRPr>
          </a:p>
        </p:txBody>
      </p:sp>
      <p:sp>
        <p:nvSpPr>
          <p:cNvPr id="2139" name="Google Shape;2139;p37"/>
          <p:cNvSpPr txBox="1">
            <a:spLocks noGrp="1"/>
          </p:cNvSpPr>
          <p:nvPr>
            <p:ph type="subTitle" idx="2"/>
          </p:nvPr>
        </p:nvSpPr>
        <p:spPr>
          <a:xfrm>
            <a:off x="1664208" y="1090164"/>
            <a:ext cx="3896352" cy="111082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Clr>
                <a:schemeClr val="dk1"/>
              </a:buClr>
              <a:buSzPts val="1100"/>
              <a:buFont typeface="Arial"/>
              <a:buAutoNum type="arabicPeriod"/>
            </a:pPr>
            <a:r>
              <a:rPr lang="fr-FR" dirty="0"/>
              <a:t>Qu’est qu’un système de contrôle de version en informatique ?</a:t>
            </a:r>
          </a:p>
          <a:p>
            <a:pPr marL="342900" lvl="0" indent="-342900" algn="l" rtl="0">
              <a:spcBef>
                <a:spcPts val="0"/>
              </a:spcBef>
              <a:spcAft>
                <a:spcPts val="0"/>
              </a:spcAft>
              <a:buClr>
                <a:schemeClr val="dk1"/>
              </a:buClr>
              <a:buSzPts val="1100"/>
              <a:buFont typeface="Arial"/>
              <a:buAutoNum type="arabicPeriod"/>
            </a:pPr>
            <a:r>
              <a:rPr lang="fr-FR" dirty="0"/>
              <a:t>Utilité d’un système de contrôle de version</a:t>
            </a:r>
          </a:p>
          <a:p>
            <a:pPr marL="342900" lvl="0" indent="-342900" algn="l" rtl="0">
              <a:spcBef>
                <a:spcPts val="0"/>
              </a:spcBef>
              <a:spcAft>
                <a:spcPts val="0"/>
              </a:spcAft>
              <a:buClr>
                <a:schemeClr val="dk1"/>
              </a:buClr>
              <a:buSzPts val="1100"/>
              <a:buFont typeface="Arial"/>
              <a:buAutoNum type="arabicPeriod"/>
            </a:pPr>
            <a:r>
              <a:rPr lang="fr-FR" dirty="0"/>
              <a:t>Outils de contrôles de versions</a:t>
            </a:r>
          </a:p>
          <a:p>
            <a:pPr marL="342900" lvl="0" indent="-342900" algn="l" rtl="0">
              <a:spcBef>
                <a:spcPts val="0"/>
              </a:spcBef>
              <a:spcAft>
                <a:spcPts val="0"/>
              </a:spcAft>
              <a:buClr>
                <a:schemeClr val="dk1"/>
              </a:buClr>
              <a:buSzPts val="1100"/>
              <a:buFont typeface="Arial"/>
              <a:buAutoNum type="arabicPeriod"/>
            </a:pPr>
            <a:endParaRPr lang="fr-FR" dirty="0"/>
          </a:p>
          <a:p>
            <a:pPr marL="0" lvl="0" indent="0" algn="l" rtl="0">
              <a:spcBef>
                <a:spcPts val="0"/>
              </a:spcBef>
              <a:spcAft>
                <a:spcPts val="0"/>
              </a:spcAft>
              <a:buClr>
                <a:schemeClr val="dk1"/>
              </a:buClr>
              <a:buSzPts val="1100"/>
              <a:buFont typeface="Arial"/>
              <a:buNone/>
            </a:pPr>
            <a:endParaRPr dirty="0">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664207" y="429768"/>
            <a:ext cx="3896353" cy="69413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Introduction aux </a:t>
            </a:r>
            <a:r>
              <a:rPr lang="en" sz="1800" dirty="0">
                <a:solidFill>
                  <a:schemeClr val="accent1"/>
                </a:solidFill>
              </a:rPr>
              <a:t>Systemes de contrôles de vesrions</a:t>
            </a:r>
            <a:endParaRPr dirty="0"/>
          </a:p>
        </p:txBody>
      </p:sp>
      <p:sp>
        <p:nvSpPr>
          <p:cNvPr id="2141" name="Google Shape;2141;p37"/>
          <p:cNvSpPr txBox="1">
            <a:spLocks noGrp="1"/>
          </p:cNvSpPr>
          <p:nvPr>
            <p:ph type="subTitle" idx="3"/>
          </p:nvPr>
        </p:nvSpPr>
        <p:spPr>
          <a:xfrm>
            <a:off x="1649889" y="2257074"/>
            <a:ext cx="3250304"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Presentation de Git</a:t>
            </a:r>
            <a:endParaRPr dirty="0"/>
          </a:p>
        </p:txBody>
      </p:sp>
      <p:sp>
        <p:nvSpPr>
          <p:cNvPr id="2142" name="Google Shape;2142;p37"/>
          <p:cNvSpPr txBox="1">
            <a:spLocks noGrp="1"/>
          </p:cNvSpPr>
          <p:nvPr>
            <p:ph type="subTitle" idx="4"/>
          </p:nvPr>
        </p:nvSpPr>
        <p:spPr>
          <a:xfrm>
            <a:off x="1629956" y="2699366"/>
            <a:ext cx="3440986" cy="1879459"/>
          </a:xfrm>
          <a:prstGeom prst="rect">
            <a:avLst/>
          </a:prstGeom>
        </p:spPr>
        <p:txBody>
          <a:bodyPr spcFirstLastPara="1" wrap="square" lIns="91425" tIns="91425" rIns="91425" bIns="91425" anchor="t" anchorCtr="0">
            <a:noAutofit/>
          </a:bodyPr>
          <a:lstStyle/>
          <a:p>
            <a:pPr lvl="0">
              <a:buClr>
                <a:schemeClr val="dk1"/>
              </a:buClr>
              <a:buSzPts val="1100"/>
            </a:pPr>
            <a:r>
              <a:rPr lang="fr-FR" dirty="0">
                <a:solidFill>
                  <a:srgbClr val="77C6FC"/>
                </a:solidFill>
              </a:rPr>
              <a:t>2.1</a:t>
            </a:r>
            <a:r>
              <a:rPr lang="fr-FR" dirty="0"/>
              <a:t>  Définition</a:t>
            </a:r>
          </a:p>
          <a:p>
            <a:pPr lvl="0">
              <a:buClr>
                <a:schemeClr val="dk1"/>
              </a:buClr>
              <a:buSzPts val="1100"/>
            </a:pPr>
            <a:r>
              <a:rPr lang="fr-FR" dirty="0">
                <a:solidFill>
                  <a:srgbClr val="77C6FC"/>
                </a:solidFill>
              </a:rPr>
              <a:t>2.2 </a:t>
            </a:r>
            <a:r>
              <a:rPr lang="fr-FR" dirty="0"/>
              <a:t>Caractéristiques</a:t>
            </a:r>
          </a:p>
          <a:p>
            <a:pPr lvl="0">
              <a:buClr>
                <a:schemeClr val="dk1"/>
              </a:buClr>
              <a:buSzPts val="1100"/>
            </a:pPr>
            <a:r>
              <a:rPr lang="fr-FR" dirty="0">
                <a:solidFill>
                  <a:srgbClr val="77C6FC"/>
                </a:solidFill>
              </a:rPr>
              <a:t>2.3 </a:t>
            </a:r>
            <a:r>
              <a:rPr lang="fr-FR" dirty="0"/>
              <a:t>Un dépôt Git: Local et distant</a:t>
            </a:r>
          </a:p>
          <a:p>
            <a:pPr lvl="0">
              <a:buClr>
                <a:schemeClr val="dk1"/>
              </a:buClr>
              <a:buSzPts val="1100"/>
            </a:pPr>
            <a:r>
              <a:rPr lang="fr-FR" dirty="0">
                <a:solidFill>
                  <a:srgbClr val="77C6FC"/>
                </a:solidFill>
              </a:rPr>
              <a:t>2.4 </a:t>
            </a:r>
            <a:r>
              <a:rPr lang="fr-FR" dirty="0"/>
              <a:t>Notion de branche</a:t>
            </a:r>
          </a:p>
          <a:p>
            <a:pPr lvl="0">
              <a:buClr>
                <a:schemeClr val="dk1"/>
              </a:buClr>
              <a:buSzPts val="1100"/>
            </a:pPr>
            <a:r>
              <a:rPr lang="fr-FR" dirty="0">
                <a:solidFill>
                  <a:srgbClr val="77C6FC"/>
                </a:solidFill>
              </a:rPr>
              <a:t>2.5 </a:t>
            </a:r>
            <a:r>
              <a:rPr lang="fr-FR" dirty="0"/>
              <a:t>Commandes essentiels</a:t>
            </a:r>
          </a:p>
          <a:p>
            <a:pPr lvl="0">
              <a:buClr>
                <a:schemeClr val="dk1"/>
              </a:buClr>
              <a:buSzPts val="1100"/>
            </a:pPr>
            <a:r>
              <a:rPr lang="fr-FR" dirty="0">
                <a:solidFill>
                  <a:srgbClr val="77C6FC"/>
                </a:solidFill>
              </a:rPr>
              <a:t>2.6 </a:t>
            </a:r>
            <a:r>
              <a:rPr lang="fr-FR" dirty="0"/>
              <a:t>Workflows</a:t>
            </a:r>
          </a:p>
          <a:p>
            <a:pPr lvl="0">
              <a:buClr>
                <a:schemeClr val="dk1"/>
              </a:buClr>
              <a:buSzPts val="1100"/>
            </a:pPr>
            <a:r>
              <a:rPr lang="fr-FR" dirty="0">
                <a:solidFill>
                  <a:srgbClr val="77C6FC"/>
                </a:solidFill>
              </a:rPr>
              <a:t>2.7 </a:t>
            </a:r>
            <a:r>
              <a:rPr lang="fr-FR" dirty="0"/>
              <a:t>Installation et démo</a:t>
            </a:r>
            <a:endParaRPr dirty="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08846" y="239793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1" name="Google Shape;1891;p36"/>
          <p:cNvSpPr txBox="1">
            <a:spLocks noGrp="1"/>
          </p:cNvSpPr>
          <p:nvPr>
            <p:ph type="body" idx="1"/>
          </p:nvPr>
        </p:nvSpPr>
        <p:spPr>
          <a:xfrm>
            <a:off x="1002274" y="1751053"/>
            <a:ext cx="7560365" cy="2269403"/>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fr-FR" sz="2000" dirty="0">
                <a:sym typeface="Fjalla One"/>
              </a:rPr>
              <a:t>Un dépôt Git est un entrepôt virtuel de votre projet. Il vous permet d'enregistrer les versions de votre code et d'y accéder au besoin.</a:t>
            </a:r>
          </a:p>
          <a:p>
            <a:pPr marL="0" lvl="0" indent="0">
              <a:buClr>
                <a:schemeClr val="dk1"/>
              </a:buClr>
              <a:buSzPts val="1100"/>
              <a:buNone/>
            </a:pPr>
            <a:r>
              <a:rPr lang="fr-FR" sz="2000" dirty="0">
                <a:sym typeface="Fjalla One"/>
              </a:rPr>
              <a:t>Il existe un dépôt:</a:t>
            </a:r>
          </a:p>
          <a:p>
            <a:pPr marL="0" lvl="0" indent="0">
              <a:buClr>
                <a:schemeClr val="dk1"/>
              </a:buClr>
              <a:buSzPts val="1100"/>
              <a:buNone/>
            </a:pPr>
            <a:r>
              <a:rPr lang="fr-FR" sz="2000" dirty="0">
                <a:sym typeface="Fjalla One"/>
              </a:rPr>
              <a:t>- Local</a:t>
            </a:r>
          </a:p>
          <a:p>
            <a:pPr marL="0" lvl="0" indent="0">
              <a:buClr>
                <a:schemeClr val="dk1"/>
              </a:buClr>
              <a:buSzPts val="1100"/>
              <a:buNone/>
            </a:pPr>
            <a:r>
              <a:rPr lang="fr-FR" sz="2000" dirty="0">
                <a:sym typeface="Fjalla One"/>
              </a:rPr>
              <a:t>- Distant</a:t>
            </a:r>
            <a:endParaRPr sz="2000" dirty="0"/>
          </a:p>
        </p:txBody>
      </p:sp>
      <p:sp>
        <p:nvSpPr>
          <p:cNvPr id="2" name="Google Shape;1890;p36">
            <a:extLst>
              <a:ext uri="{FF2B5EF4-FFF2-40B4-BE49-F238E27FC236}">
                <a16:creationId xmlns:a16="http://schemas.microsoft.com/office/drawing/2014/main" id="{05C16B97-1411-2E9A-190F-8957BA34577E}"/>
              </a:ext>
            </a:extLst>
          </p:cNvPr>
          <p:cNvSpPr txBox="1">
            <a:spLocks noGrp="1"/>
          </p:cNvSpPr>
          <p:nvPr>
            <p:ph type="title"/>
          </p:nvPr>
        </p:nvSpPr>
        <p:spPr>
          <a:xfrm>
            <a:off x="2128610" y="810042"/>
            <a:ext cx="4886778" cy="576000"/>
          </a:xfrm>
          <a:prstGeom prst="rect">
            <a:avLst/>
          </a:prstGeom>
        </p:spPr>
        <p:txBody>
          <a:bodyPr spcFirstLastPara="1" wrap="square" lIns="91425" tIns="91425" rIns="91425" bIns="91425" anchor="t" anchorCtr="0">
            <a:noAutofit/>
          </a:bodyPr>
          <a:lstStyle/>
          <a:p>
            <a:pPr>
              <a:buClr>
                <a:schemeClr val="dk1"/>
              </a:buClr>
              <a:buSzPts val="1100"/>
            </a:pPr>
            <a:r>
              <a:rPr lang="fr-FR" dirty="0"/>
              <a:t>Qu'est-ce qu'un dépôt Git ?</a:t>
            </a:r>
            <a:br>
              <a:rPr lang="fr-FR" b="0" i="0" dirty="0">
                <a:solidFill>
                  <a:srgbClr val="333333"/>
                </a:solidFill>
                <a:effectLst/>
                <a:latin typeface="SanchezSlab Semibold"/>
              </a:rPr>
            </a:br>
            <a:endParaRPr lang="fr-FR" dirty="0"/>
          </a:p>
        </p:txBody>
      </p:sp>
    </p:spTree>
    <p:extLst>
      <p:ext uri="{BB962C8B-B14F-4D97-AF65-F5344CB8AC3E}">
        <p14:creationId xmlns:p14="http://schemas.microsoft.com/office/powerpoint/2010/main" val="2992007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3499" name="Google Shape;3499;p61"/>
          <p:cNvSpPr/>
          <p:nvPr/>
        </p:nvSpPr>
        <p:spPr>
          <a:xfrm>
            <a:off x="5162756" y="1135707"/>
            <a:ext cx="2676000" cy="3222300"/>
          </a:xfrm>
          <a:prstGeom prst="roundRect">
            <a:avLst>
              <a:gd name="adj" fmla="val 16667"/>
            </a:avLst>
          </a:prstGeom>
          <a:solidFill>
            <a:schemeClr val="accent2">
              <a:lumMod val="50000"/>
            </a:scheme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lumMod val="20000"/>
                  <a:lumOff val="80000"/>
                </a:schemeClr>
              </a:solidFill>
            </a:endParaRPr>
          </a:p>
        </p:txBody>
      </p:sp>
      <p:sp>
        <p:nvSpPr>
          <p:cNvPr id="3500" name="Google Shape;3500;p61"/>
          <p:cNvSpPr/>
          <p:nvPr/>
        </p:nvSpPr>
        <p:spPr>
          <a:xfrm>
            <a:off x="5347856" y="1329357"/>
            <a:ext cx="2305800"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1"/>
          <p:cNvSpPr/>
          <p:nvPr/>
        </p:nvSpPr>
        <p:spPr>
          <a:xfrm>
            <a:off x="1317122" y="1135707"/>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1"/>
          <p:cNvSpPr/>
          <p:nvPr/>
        </p:nvSpPr>
        <p:spPr>
          <a:xfrm>
            <a:off x="1502222" y="1329357"/>
            <a:ext cx="2305800" cy="28350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1"/>
          <p:cNvSpPr txBox="1">
            <a:spLocks noGrp="1"/>
          </p:cNvSpPr>
          <p:nvPr>
            <p:ph type="subTitle" idx="4"/>
          </p:nvPr>
        </p:nvSpPr>
        <p:spPr>
          <a:xfrm>
            <a:off x="1202220" y="3308305"/>
            <a:ext cx="3069790" cy="310800"/>
          </a:xfrm>
          <a:prstGeom prst="rect">
            <a:avLst/>
          </a:prstGeom>
        </p:spPr>
        <p:txBody>
          <a:bodyPr spcFirstLastPara="1" wrap="square" lIns="91425" tIns="91425" rIns="91425" bIns="91425" anchor="ctr" anchorCtr="0">
            <a:noAutofit/>
          </a:bodyPr>
          <a:lstStyle/>
          <a:p>
            <a:pPr lvl="0"/>
            <a:r>
              <a:rPr lang="fr-FR" sz="1500" dirty="0"/>
              <a:t>Support local</a:t>
            </a:r>
            <a:endParaRPr sz="1500" dirty="0"/>
          </a:p>
        </p:txBody>
      </p:sp>
      <p:sp>
        <p:nvSpPr>
          <p:cNvPr id="3507" name="Google Shape;3507;p61"/>
          <p:cNvSpPr txBox="1">
            <a:spLocks noGrp="1"/>
          </p:cNvSpPr>
          <p:nvPr>
            <p:ph type="title" idx="5"/>
          </p:nvPr>
        </p:nvSpPr>
        <p:spPr>
          <a:xfrm>
            <a:off x="1807549" y="2191657"/>
            <a:ext cx="1698449" cy="771035"/>
          </a:xfrm>
          <a:prstGeom prst="rect">
            <a:avLst/>
          </a:prstGeom>
        </p:spPr>
        <p:txBody>
          <a:bodyPr spcFirstLastPara="1" wrap="square" lIns="91425" tIns="91425" rIns="91425" bIns="91425" anchor="ctr" anchorCtr="0">
            <a:noAutofit/>
          </a:bodyPr>
          <a:lstStyle/>
          <a:p>
            <a:pPr lvl="0"/>
            <a:r>
              <a:rPr lang="fr-FR" dirty="0"/>
              <a:t>Dépôt local</a:t>
            </a:r>
            <a:endParaRPr dirty="0"/>
          </a:p>
        </p:txBody>
      </p:sp>
      <p:sp>
        <p:nvSpPr>
          <p:cNvPr id="3508" name="Google Shape;3508;p61"/>
          <p:cNvSpPr txBox="1">
            <a:spLocks noGrp="1"/>
          </p:cNvSpPr>
          <p:nvPr>
            <p:ph type="title" idx="6"/>
          </p:nvPr>
        </p:nvSpPr>
        <p:spPr>
          <a:xfrm>
            <a:off x="5603886" y="2336800"/>
            <a:ext cx="1793739" cy="625892"/>
          </a:xfrm>
          <a:prstGeom prst="rect">
            <a:avLst/>
          </a:prstGeom>
        </p:spPr>
        <p:txBody>
          <a:bodyPr spcFirstLastPara="1" wrap="square" lIns="91425" tIns="91425" rIns="91425" bIns="91425" anchor="ctr" anchorCtr="0">
            <a:noAutofit/>
          </a:bodyPr>
          <a:lstStyle/>
          <a:p>
            <a:pPr lvl="0"/>
            <a:r>
              <a:rPr lang="fr-FR" dirty="0"/>
              <a:t>Dépôt distant</a:t>
            </a:r>
            <a:endParaRPr dirty="0"/>
          </a:p>
        </p:txBody>
      </p:sp>
      <p:sp>
        <p:nvSpPr>
          <p:cNvPr id="18" name="Google Shape;3506;p61"/>
          <p:cNvSpPr txBox="1">
            <a:spLocks noGrp="1"/>
          </p:cNvSpPr>
          <p:nvPr>
            <p:ph type="subTitle" idx="4"/>
          </p:nvPr>
        </p:nvSpPr>
        <p:spPr>
          <a:xfrm>
            <a:off x="5010508" y="3308305"/>
            <a:ext cx="3069790" cy="310800"/>
          </a:xfrm>
          <a:prstGeom prst="rect">
            <a:avLst/>
          </a:prstGeom>
        </p:spPr>
        <p:txBody>
          <a:bodyPr spcFirstLastPara="1" wrap="square" lIns="91425" tIns="91425" rIns="91425" bIns="91425" anchor="ctr" anchorCtr="0">
            <a:noAutofit/>
          </a:bodyPr>
          <a:lstStyle/>
          <a:p>
            <a:pPr lvl="0"/>
            <a:r>
              <a:rPr lang="fr-FR" sz="1400" dirty="0">
                <a:solidFill>
                  <a:srgbClr val="0383D9"/>
                </a:solidFill>
              </a:rPr>
              <a:t>Support en ligne</a:t>
            </a:r>
            <a:endParaRPr sz="1500" dirty="0">
              <a:solidFill>
                <a:srgbClr val="0383D9"/>
              </a:solidFill>
            </a:endParaRPr>
          </a:p>
        </p:txBody>
      </p:sp>
      <p:sp>
        <p:nvSpPr>
          <p:cNvPr id="19" name="Google Shape;3508;p61"/>
          <p:cNvSpPr txBox="1">
            <a:spLocks noGrp="1"/>
          </p:cNvSpPr>
          <p:nvPr>
            <p:ph type="title" idx="6"/>
          </p:nvPr>
        </p:nvSpPr>
        <p:spPr>
          <a:xfrm>
            <a:off x="3691098" y="2518257"/>
            <a:ext cx="1793739" cy="457200"/>
          </a:xfrm>
          <a:prstGeom prst="rect">
            <a:avLst/>
          </a:prstGeom>
        </p:spPr>
        <p:txBody>
          <a:bodyPr spcFirstLastPara="1" wrap="square" lIns="91425" tIns="91425" rIns="91425" bIns="91425" anchor="ctr" anchorCtr="0">
            <a:noAutofit/>
          </a:bodyPr>
          <a:lstStyle/>
          <a:p>
            <a:pPr lvl="0"/>
            <a:r>
              <a:rPr lang="fr-FR" sz="5000" dirty="0">
                <a:latin typeface="GeosansLight" panose="02000603020000020003" pitchFamily="2" charset="0"/>
              </a:rPr>
              <a:t>VS</a:t>
            </a:r>
            <a:endParaRPr sz="5000" dirty="0">
              <a:latin typeface="GeosansLight" panose="02000603020000020003"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1" name="Google Shape;1891;p36"/>
          <p:cNvSpPr txBox="1">
            <a:spLocks noGrp="1"/>
          </p:cNvSpPr>
          <p:nvPr>
            <p:ph type="body" idx="1"/>
          </p:nvPr>
        </p:nvSpPr>
        <p:spPr>
          <a:xfrm>
            <a:off x="822651" y="723162"/>
            <a:ext cx="7560365" cy="4028552"/>
          </a:xfrm>
          <a:prstGeom prst="rect">
            <a:avLst/>
          </a:prstGeom>
        </p:spPr>
        <p:txBody>
          <a:bodyPr spcFirstLastPara="1" wrap="square" lIns="91425" tIns="91425" rIns="91425" bIns="91425" anchor="ctr" anchorCtr="0">
            <a:noAutofit/>
          </a:bodyPr>
          <a:lstStyle/>
          <a:p>
            <a:pPr marL="152400" indent="0" algn="l">
              <a:buNone/>
            </a:pPr>
            <a:r>
              <a:rPr lang="fr-FR" sz="2000" dirty="0"/>
              <a:t>Git utilise une architecture dite distribuée. L’idée étant de permettre en premier lieu de travailler localement, sans dépendance réseau, et en second lieu de favoriser la redondance de l’historique sur chaque machine locale.</a:t>
            </a:r>
          </a:p>
          <a:p>
            <a:pPr marL="152400" indent="0" algn="l">
              <a:buNone/>
            </a:pPr>
            <a:r>
              <a:rPr lang="fr-FR" sz="2000" dirty="0"/>
              <a:t>On a donc à cet effet un dépôt local qui gère l’historique avec lequel nous travaillons et, lorsqu’on a besoin de partager ou sauvegarder notre projet, un dépôt distant avec lequel nous synchronisons notre dépôt local.</a:t>
            </a:r>
          </a:p>
          <a:p>
            <a:pPr marL="285750" indent="-285750">
              <a:buClr>
                <a:schemeClr val="dk1"/>
              </a:buClr>
              <a:buSzPts val="1100"/>
              <a:buFontTx/>
              <a:buChar char="-"/>
            </a:pPr>
            <a:endParaRPr lang="fr-FR" sz="2000" dirty="0">
              <a:sym typeface="Barlow Semi Condensed"/>
            </a:endParaRPr>
          </a:p>
        </p:txBody>
      </p:sp>
    </p:spTree>
    <p:extLst>
      <p:ext uri="{BB962C8B-B14F-4D97-AF65-F5344CB8AC3E}">
        <p14:creationId xmlns:p14="http://schemas.microsoft.com/office/powerpoint/2010/main" val="2875372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1" name="Google Shape;1891;p36"/>
          <p:cNvSpPr txBox="1">
            <a:spLocks noGrp="1"/>
          </p:cNvSpPr>
          <p:nvPr>
            <p:ph type="body" idx="1"/>
          </p:nvPr>
        </p:nvSpPr>
        <p:spPr>
          <a:xfrm>
            <a:off x="730410" y="1066796"/>
            <a:ext cx="7560365" cy="3512457"/>
          </a:xfrm>
          <a:prstGeom prst="rect">
            <a:avLst/>
          </a:prstGeom>
        </p:spPr>
        <p:txBody>
          <a:bodyPr spcFirstLastPara="1" wrap="square" lIns="91425" tIns="91425" rIns="91425" bIns="91425" anchor="ctr" anchorCtr="0">
            <a:noAutofit/>
          </a:bodyPr>
          <a:lstStyle/>
          <a:p>
            <a:pPr marL="0" indent="0">
              <a:buClr>
                <a:schemeClr val="dk1"/>
              </a:buClr>
              <a:buSzPts val="1100"/>
              <a:buNone/>
            </a:pPr>
            <a:r>
              <a:rPr lang="fr-FR" sz="2000" dirty="0"/>
              <a:t>On crée un dépôt local</a:t>
            </a:r>
            <a:endParaRPr lang="fr-FR" sz="1800" dirty="0"/>
          </a:p>
          <a:p>
            <a:pPr marL="0" indent="0">
              <a:buClr>
                <a:schemeClr val="dk1"/>
              </a:buClr>
              <a:buSzPts val="1100"/>
              <a:buNone/>
            </a:pPr>
            <a:r>
              <a:rPr lang="fr-FR" sz="1800" dirty="0"/>
              <a:t>cd /path</a:t>
            </a:r>
          </a:p>
          <a:p>
            <a:pPr marL="0" indent="0">
              <a:buClr>
                <a:schemeClr val="dk1"/>
              </a:buClr>
              <a:buSzPts val="1100"/>
              <a:buNone/>
            </a:pPr>
            <a:r>
              <a:rPr lang="fr-FR" sz="1800" dirty="0"/>
              <a:t>mkdir nomDepot</a:t>
            </a:r>
          </a:p>
          <a:p>
            <a:pPr marL="0" indent="0">
              <a:buClr>
                <a:schemeClr val="dk1"/>
              </a:buClr>
              <a:buSzPts val="1100"/>
              <a:buNone/>
            </a:pPr>
            <a:r>
              <a:rPr lang="fr-FR" sz="1800" dirty="0"/>
              <a:t>cd nomDepot</a:t>
            </a:r>
          </a:p>
          <a:p>
            <a:pPr marL="0" indent="0">
              <a:buClr>
                <a:schemeClr val="dk1"/>
              </a:buClr>
              <a:buSzPts val="1100"/>
              <a:buNone/>
            </a:pPr>
            <a:r>
              <a:rPr lang="fr-FR" sz="1800" dirty="0"/>
              <a:t>git init</a:t>
            </a:r>
          </a:p>
          <a:p>
            <a:pPr marL="0" indent="0">
              <a:buClr>
                <a:schemeClr val="dk1"/>
              </a:buClr>
              <a:buSzPts val="1100"/>
              <a:buNone/>
            </a:pPr>
            <a:endParaRPr lang="fr-FR" sz="1800" dirty="0"/>
          </a:p>
          <a:p>
            <a:pPr marL="0" indent="0">
              <a:buClr>
                <a:schemeClr val="dk1"/>
              </a:buClr>
              <a:buSzPts val="1100"/>
              <a:buNone/>
            </a:pPr>
            <a:r>
              <a:rPr lang="fr-FR" sz="2000" dirty="0"/>
              <a:t>On clone un dépôt distant</a:t>
            </a:r>
          </a:p>
          <a:p>
            <a:pPr marL="0" indent="0">
              <a:buClr>
                <a:schemeClr val="dk1"/>
              </a:buClr>
              <a:buSzPts val="1100"/>
              <a:buNone/>
            </a:pPr>
            <a:r>
              <a:rPr lang="fr-FR" sz="1800" dirty="0"/>
              <a:t>git clone urlDepot</a:t>
            </a:r>
          </a:p>
          <a:p>
            <a:pPr marL="0" indent="0">
              <a:buClr>
                <a:schemeClr val="dk1"/>
              </a:buClr>
              <a:buSzPts val="1100"/>
              <a:buNone/>
            </a:pPr>
            <a:r>
              <a:rPr lang="fr-FR" sz="1800" dirty="0"/>
              <a:t>Par exemple, pour cloner le dépôt CodeTest.git sur mon compte gitHub :</a:t>
            </a:r>
          </a:p>
          <a:p>
            <a:pPr marL="0" indent="0">
              <a:buClr>
                <a:schemeClr val="dk1"/>
              </a:buClr>
              <a:buSzPts val="1100"/>
              <a:buNone/>
            </a:pPr>
            <a:r>
              <a:rPr lang="fr-FR" sz="1800" dirty="0"/>
              <a:t>git clone https://github.com/CDIARRA/CodeTest.git</a:t>
            </a:r>
          </a:p>
          <a:p>
            <a:pPr marL="152400" indent="0" algn="l">
              <a:buNone/>
            </a:pPr>
            <a:endParaRPr lang="fr-FR" sz="1800" dirty="0"/>
          </a:p>
        </p:txBody>
      </p:sp>
      <p:sp>
        <p:nvSpPr>
          <p:cNvPr id="2" name="Google Shape;1890;p36">
            <a:extLst>
              <a:ext uri="{FF2B5EF4-FFF2-40B4-BE49-F238E27FC236}">
                <a16:creationId xmlns:a16="http://schemas.microsoft.com/office/drawing/2014/main" id="{9C82E538-BAAD-716C-4EC4-FE494530A077}"/>
              </a:ext>
            </a:extLst>
          </p:cNvPr>
          <p:cNvSpPr txBox="1">
            <a:spLocks noGrp="1"/>
          </p:cNvSpPr>
          <p:nvPr>
            <p:ph type="title"/>
          </p:nvPr>
        </p:nvSpPr>
        <p:spPr>
          <a:xfrm>
            <a:off x="1661886" y="512499"/>
            <a:ext cx="5350152" cy="576000"/>
          </a:xfrm>
          <a:prstGeom prst="rect">
            <a:avLst/>
          </a:prstGeom>
        </p:spPr>
        <p:txBody>
          <a:bodyPr spcFirstLastPara="1" wrap="square" lIns="91425" tIns="91425" rIns="91425" bIns="91425" anchor="t" anchorCtr="0">
            <a:noAutofit/>
          </a:bodyPr>
          <a:lstStyle/>
          <a:p>
            <a:pPr>
              <a:buClr>
                <a:schemeClr val="dk1"/>
              </a:buClr>
              <a:buSzPts val="1100"/>
            </a:pPr>
            <a:r>
              <a:rPr lang="fr-FR" dirty="0"/>
              <a:t>Initialisation d’un dépôt Git ?</a:t>
            </a:r>
            <a:br>
              <a:rPr lang="fr-FR" b="0" i="0" dirty="0">
                <a:solidFill>
                  <a:srgbClr val="333333"/>
                </a:solidFill>
                <a:effectLst/>
                <a:latin typeface="SanchezSlab Semibold"/>
              </a:rPr>
            </a:br>
            <a:endParaRPr lang="fr-FR" dirty="0"/>
          </a:p>
        </p:txBody>
      </p:sp>
    </p:spTree>
    <p:extLst>
      <p:ext uri="{BB962C8B-B14F-4D97-AF65-F5344CB8AC3E}">
        <p14:creationId xmlns:p14="http://schemas.microsoft.com/office/powerpoint/2010/main" val="3150511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93060" y="2267319"/>
            <a:ext cx="4906617" cy="8192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b="0" i="0" dirty="0">
                <a:solidFill>
                  <a:srgbClr val="595959"/>
                </a:solidFill>
                <a:effectLst/>
                <a:latin typeface="Fjalla One" panose="02000506040000020004" pitchFamily="2" charset="0"/>
                <a:ea typeface="Viga"/>
                <a:cs typeface="Viga"/>
              </a:rPr>
              <a:t>Coder et commiter une modification</a:t>
            </a:r>
            <a:br>
              <a:rPr lang="fr-FR" sz="6600" dirty="0"/>
            </a:br>
            <a:endParaRPr sz="7200" dirty="0"/>
          </a:p>
        </p:txBody>
      </p:sp>
      <p:grpSp>
        <p:nvGrpSpPr>
          <p:cNvPr id="194" name="Google Shape;4019;p64"/>
          <p:cNvGrpSpPr/>
          <p:nvPr/>
        </p:nvGrpSpPr>
        <p:grpSpPr>
          <a:xfrm>
            <a:off x="6588046" y="2364455"/>
            <a:ext cx="2555954" cy="2733488"/>
            <a:chOff x="1744400" y="429725"/>
            <a:chExt cx="4623925" cy="4948200"/>
          </a:xfrm>
        </p:grpSpPr>
        <p:sp>
          <p:nvSpPr>
            <p:cNvPr id="195" name="Google Shape;4020;p64"/>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4021;p64"/>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4022;p64"/>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4023;p64"/>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4024;p64"/>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4025;p64"/>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4026;p64"/>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4027;p64"/>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4028;p64"/>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4029;p64"/>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4030;p64"/>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4031;p64"/>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4032;p64"/>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4033;p64"/>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4034;p64"/>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4035;p64"/>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4036;p64"/>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4037;p64"/>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4038;p64"/>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4039;p64"/>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4040;p64"/>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4041;p64"/>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4042;p64"/>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4043;p64"/>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4044;p64"/>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4045;p64"/>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4046;p64"/>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4047;p64"/>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4048;p64"/>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4049;p64"/>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4050;p64"/>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4051;p64"/>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4052;p64"/>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4053;p64"/>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4054;p64"/>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4055;p64"/>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4056;p64"/>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4057;p64"/>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4058;p64"/>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4059;p64"/>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4060;p64"/>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4061;p64"/>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4062;p64"/>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4063;p64"/>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4064;p64"/>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4065;p64"/>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4066;p64"/>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4067;p64"/>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4068;p64"/>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4069;p64"/>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4070;p64"/>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4071;p64"/>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4072;p64"/>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4073;p64"/>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4074;p64"/>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4075;p64"/>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4076;p64"/>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4077;p64"/>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4078;p64"/>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4079;p64"/>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4080;p64"/>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4081;p64"/>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4082;p64"/>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4083;p64"/>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4084;p64"/>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4085;p64"/>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4086;p64"/>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4087;p64"/>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4088;p64"/>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4089;p64"/>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4090;p64"/>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4091;p64"/>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4092;p64"/>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4093;p64"/>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4094;p64"/>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4095;p64"/>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4096;p64"/>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4097;p64"/>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4098;p64"/>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4099;p64"/>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4100;p64"/>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4101;p64"/>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4102;p64"/>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4103;p64"/>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4104;p64"/>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4105;p64"/>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4106;p64"/>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4107;p64"/>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4108;p64"/>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4109;p64"/>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4110;p64"/>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4111;p64"/>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4112;p64"/>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4113;p64"/>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4114;p64"/>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4115;p64"/>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4116;p64"/>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4117;p64"/>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4118;p64"/>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4119;p64"/>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4120;p64"/>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4121;p64"/>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4122;p64"/>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4123;p64"/>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4124;p64"/>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4125;p64"/>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4126;p64"/>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4127;p64"/>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4128;p64"/>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4129;p64"/>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4130;p64"/>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4131;p64"/>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4132;p64"/>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4133;p64"/>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4134;p64"/>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4135;p64"/>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4136;p64"/>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4137;p64"/>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4138;p64"/>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4139;p64"/>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4140;p64"/>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4141;p64"/>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 name="Google Shape;4142;p64"/>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4143;p64"/>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4144;p64"/>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4145;p64"/>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4146;p64"/>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4147;p64"/>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 name="Google Shape;4148;p64"/>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4149;p64"/>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4150;p64"/>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4151;p64"/>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4152;p64"/>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4153;p64"/>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4154;p64"/>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4155;p64"/>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4156;p64"/>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4157;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4158;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4159;p64"/>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4160;p64"/>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4161;p64"/>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 name="Google Shape;4162;p64"/>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4163;p64"/>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4164;p64"/>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4165;p64"/>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4166;p64"/>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4167;p64"/>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4168;p64"/>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4169;p64"/>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4170;p64"/>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4171;p64"/>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4172;p64"/>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4173;p64"/>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4174;p64"/>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4175;p64"/>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4176;p64"/>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4177;p64"/>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4178;p64"/>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4179;p64"/>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4180;p64"/>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4181;p64"/>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4182;p64"/>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4183;p64"/>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4184;p64"/>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4185;p64"/>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4186;p64"/>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4187;p64"/>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4188;p64"/>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4189;p64"/>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4190;p64"/>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4191;p64"/>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4192;p64"/>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4193;p64"/>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4194;p64"/>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4195;p64"/>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4196;p64"/>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4197;p64"/>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4198;p64"/>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4199;p64"/>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4200;p64"/>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4201;p64"/>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4202;p64"/>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4203;p64"/>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4204;p64"/>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4205;p64"/>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4206;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4207;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4208;p64"/>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4209;p64"/>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4210;p64"/>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4211;p64"/>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4212;p64"/>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4213;p64"/>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4214;p64"/>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4215;p64"/>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4216;p64"/>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4217;p64"/>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4218;p64"/>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4219;p64"/>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4220;p64"/>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4221;p64"/>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4222;p64"/>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4223;p64"/>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4224;p64"/>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4225;p64"/>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4226;p64"/>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4227;p64"/>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4228;p64"/>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4229;p64"/>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4230;p64"/>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4231;p64"/>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4232;p64"/>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4233;p64"/>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4234;p64"/>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4235;p64"/>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4236;p64"/>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237;p64"/>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238;p64"/>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4239;p64"/>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240;p64"/>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745447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DD221ED-46CF-95CB-969C-4D14E1C0E97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12425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B9D74602-990F-BB0C-B8FB-4ADA251D9E0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8024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2FC8088-1C69-E82C-12C0-3D906F788546}"/>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974388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04FD277-8FC8-7700-4D91-4CD09517B4FB}"/>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202366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F47955E-91E5-D172-65AA-BFC4382B3C78}"/>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685822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t>Introduction</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lvl="0" algn="l" rtl="0">
              <a:spcBef>
                <a:spcPts val="0"/>
              </a:spcBef>
              <a:spcAft>
                <a:spcPts val="0"/>
              </a:spcAft>
              <a:buClr>
                <a:schemeClr val="dk1"/>
              </a:buClr>
              <a:buSzPts val="1100"/>
            </a:pPr>
            <a:r>
              <a:rPr lang="fr-FR" dirty="0"/>
              <a:t>Qu’est qu’un système de contrôle de version en informatique ?</a:t>
            </a:r>
          </a:p>
        </p:txBody>
      </p:sp>
      <p:grpSp>
        <p:nvGrpSpPr>
          <p:cNvPr id="5" name="Google Shape;3626;p64"/>
          <p:cNvGrpSpPr/>
          <p:nvPr/>
        </p:nvGrpSpPr>
        <p:grpSpPr>
          <a:xfrm>
            <a:off x="6003235" y="1805130"/>
            <a:ext cx="3083375" cy="3273832"/>
            <a:chOff x="1543000" y="363475"/>
            <a:chExt cx="4748550" cy="4765450"/>
          </a:xfrm>
        </p:grpSpPr>
        <p:sp>
          <p:nvSpPr>
            <p:cNvPr id="6" name="Google Shape;3627;p64"/>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628;p64"/>
            <p:cNvSpPr/>
            <p:nvPr/>
          </p:nvSpPr>
          <p:spPr>
            <a:xfrm>
              <a:off x="1543000" y="778275"/>
              <a:ext cx="4748550" cy="3293100"/>
            </a:xfrm>
            <a:custGeom>
              <a:avLst/>
              <a:gdLst/>
              <a:ahLst/>
              <a:cxnLst/>
              <a:rect l="l" t="t" r="r" b="b"/>
              <a:pathLst>
                <a:path w="189942" h="131724" extrusionOk="0">
                  <a:moveTo>
                    <a:pt x="36388" y="45769"/>
                  </a:moveTo>
                  <a:cubicBezTo>
                    <a:pt x="37127" y="45769"/>
                    <a:pt x="37738" y="46315"/>
                    <a:pt x="37802" y="47023"/>
                  </a:cubicBezTo>
                  <a:lnTo>
                    <a:pt x="64321" y="47023"/>
                  </a:lnTo>
                  <a:lnTo>
                    <a:pt x="64321" y="47569"/>
                  </a:lnTo>
                  <a:lnTo>
                    <a:pt x="37770" y="47569"/>
                  </a:lnTo>
                  <a:cubicBezTo>
                    <a:pt x="37609" y="48180"/>
                    <a:pt x="37063" y="48630"/>
                    <a:pt x="36388" y="48630"/>
                  </a:cubicBezTo>
                  <a:cubicBezTo>
                    <a:pt x="35616" y="48630"/>
                    <a:pt x="34973" y="47987"/>
                    <a:pt x="34973" y="47183"/>
                  </a:cubicBezTo>
                  <a:cubicBezTo>
                    <a:pt x="34973" y="46412"/>
                    <a:pt x="35616" y="45769"/>
                    <a:pt x="36388" y="45769"/>
                  </a:cubicBezTo>
                  <a:close/>
                  <a:moveTo>
                    <a:pt x="151722" y="45769"/>
                  </a:moveTo>
                  <a:cubicBezTo>
                    <a:pt x="152525" y="45769"/>
                    <a:pt x="153168" y="46412"/>
                    <a:pt x="153168" y="47183"/>
                  </a:cubicBezTo>
                  <a:cubicBezTo>
                    <a:pt x="153168" y="47987"/>
                    <a:pt x="152525" y="48630"/>
                    <a:pt x="151722" y="48630"/>
                  </a:cubicBezTo>
                  <a:cubicBezTo>
                    <a:pt x="151047" y="48630"/>
                    <a:pt x="150468" y="48115"/>
                    <a:pt x="150339" y="47473"/>
                  </a:cubicBezTo>
                  <a:lnTo>
                    <a:pt x="132371" y="47473"/>
                  </a:lnTo>
                  <a:lnTo>
                    <a:pt x="132371" y="46926"/>
                  </a:lnTo>
                  <a:lnTo>
                    <a:pt x="150339" y="46926"/>
                  </a:lnTo>
                  <a:cubicBezTo>
                    <a:pt x="150468" y="46251"/>
                    <a:pt x="151047" y="45769"/>
                    <a:pt x="151722" y="45769"/>
                  </a:cubicBezTo>
                  <a:close/>
                  <a:moveTo>
                    <a:pt x="172166" y="59495"/>
                  </a:moveTo>
                  <a:cubicBezTo>
                    <a:pt x="172969" y="59495"/>
                    <a:pt x="173612" y="60137"/>
                    <a:pt x="173612" y="60941"/>
                  </a:cubicBezTo>
                  <a:cubicBezTo>
                    <a:pt x="173612" y="61616"/>
                    <a:pt x="173098" y="62195"/>
                    <a:pt x="172455" y="62323"/>
                  </a:cubicBezTo>
                  <a:lnTo>
                    <a:pt x="172455" y="77142"/>
                  </a:lnTo>
                  <a:lnTo>
                    <a:pt x="163840" y="77142"/>
                  </a:lnTo>
                  <a:lnTo>
                    <a:pt x="163840" y="86689"/>
                  </a:lnTo>
                  <a:lnTo>
                    <a:pt x="163326" y="86689"/>
                  </a:lnTo>
                  <a:lnTo>
                    <a:pt x="163326" y="76628"/>
                  </a:lnTo>
                  <a:lnTo>
                    <a:pt x="171908" y="76628"/>
                  </a:lnTo>
                  <a:lnTo>
                    <a:pt x="171908" y="62323"/>
                  </a:lnTo>
                  <a:cubicBezTo>
                    <a:pt x="171233" y="62195"/>
                    <a:pt x="170751" y="61616"/>
                    <a:pt x="170751" y="60941"/>
                  </a:cubicBezTo>
                  <a:cubicBezTo>
                    <a:pt x="170751" y="60137"/>
                    <a:pt x="171394" y="59495"/>
                    <a:pt x="172166" y="59495"/>
                  </a:cubicBezTo>
                  <a:close/>
                  <a:moveTo>
                    <a:pt x="13790" y="80131"/>
                  </a:moveTo>
                  <a:cubicBezTo>
                    <a:pt x="14433" y="80131"/>
                    <a:pt x="14979" y="80549"/>
                    <a:pt x="15140" y="81128"/>
                  </a:cubicBezTo>
                  <a:lnTo>
                    <a:pt x="28094" y="81128"/>
                  </a:lnTo>
                  <a:lnTo>
                    <a:pt x="28094" y="85789"/>
                  </a:lnTo>
                  <a:cubicBezTo>
                    <a:pt x="28544" y="85950"/>
                    <a:pt x="28866" y="86367"/>
                    <a:pt x="28962" y="86850"/>
                  </a:cubicBezTo>
                  <a:lnTo>
                    <a:pt x="174062" y="86850"/>
                  </a:lnTo>
                  <a:cubicBezTo>
                    <a:pt x="174158" y="86175"/>
                    <a:pt x="174737" y="85692"/>
                    <a:pt x="175444" y="85692"/>
                  </a:cubicBezTo>
                  <a:cubicBezTo>
                    <a:pt x="176248" y="85692"/>
                    <a:pt x="176859" y="86303"/>
                    <a:pt x="176859" y="87107"/>
                  </a:cubicBezTo>
                  <a:cubicBezTo>
                    <a:pt x="176859" y="87878"/>
                    <a:pt x="176248" y="88521"/>
                    <a:pt x="175444" y="88521"/>
                  </a:cubicBezTo>
                  <a:cubicBezTo>
                    <a:pt x="174737" y="88521"/>
                    <a:pt x="174158" y="88039"/>
                    <a:pt x="174062" y="87364"/>
                  </a:cubicBezTo>
                  <a:lnTo>
                    <a:pt x="28962" y="87364"/>
                  </a:lnTo>
                  <a:cubicBezTo>
                    <a:pt x="28834" y="88039"/>
                    <a:pt x="28255" y="88521"/>
                    <a:pt x="27548" y="88521"/>
                  </a:cubicBezTo>
                  <a:cubicBezTo>
                    <a:pt x="26873" y="88521"/>
                    <a:pt x="26294" y="88039"/>
                    <a:pt x="26166" y="87364"/>
                  </a:cubicBezTo>
                  <a:lnTo>
                    <a:pt x="21441" y="87364"/>
                  </a:lnTo>
                  <a:cubicBezTo>
                    <a:pt x="21312" y="88039"/>
                    <a:pt x="20733" y="88521"/>
                    <a:pt x="20058" y="88521"/>
                  </a:cubicBezTo>
                  <a:cubicBezTo>
                    <a:pt x="19255" y="88521"/>
                    <a:pt x="18612" y="87878"/>
                    <a:pt x="18612" y="87107"/>
                  </a:cubicBezTo>
                  <a:cubicBezTo>
                    <a:pt x="18612" y="86303"/>
                    <a:pt x="19255" y="85692"/>
                    <a:pt x="20058" y="85692"/>
                  </a:cubicBezTo>
                  <a:cubicBezTo>
                    <a:pt x="20733" y="85692"/>
                    <a:pt x="21312" y="86175"/>
                    <a:pt x="21441" y="86850"/>
                  </a:cubicBezTo>
                  <a:lnTo>
                    <a:pt x="26166" y="86850"/>
                  </a:lnTo>
                  <a:cubicBezTo>
                    <a:pt x="26294" y="86175"/>
                    <a:pt x="26841" y="85692"/>
                    <a:pt x="27548" y="85692"/>
                  </a:cubicBezTo>
                  <a:lnTo>
                    <a:pt x="27548" y="81642"/>
                  </a:lnTo>
                  <a:lnTo>
                    <a:pt x="15205" y="81642"/>
                  </a:lnTo>
                  <a:cubicBezTo>
                    <a:pt x="15172" y="82381"/>
                    <a:pt x="14562" y="82992"/>
                    <a:pt x="13790" y="82992"/>
                  </a:cubicBezTo>
                  <a:cubicBezTo>
                    <a:pt x="13019" y="82992"/>
                    <a:pt x="12376" y="82349"/>
                    <a:pt x="12376" y="81546"/>
                  </a:cubicBezTo>
                  <a:cubicBezTo>
                    <a:pt x="12376" y="80774"/>
                    <a:pt x="13019" y="80131"/>
                    <a:pt x="13790" y="80131"/>
                  </a:cubicBezTo>
                  <a:close/>
                  <a:moveTo>
                    <a:pt x="175862" y="104915"/>
                  </a:moveTo>
                  <a:cubicBezTo>
                    <a:pt x="176634" y="104915"/>
                    <a:pt x="177276" y="105526"/>
                    <a:pt x="177276" y="106329"/>
                  </a:cubicBezTo>
                  <a:cubicBezTo>
                    <a:pt x="177276" y="107101"/>
                    <a:pt x="176634" y="107743"/>
                    <a:pt x="175862" y="107743"/>
                  </a:cubicBezTo>
                  <a:cubicBezTo>
                    <a:pt x="175155" y="107743"/>
                    <a:pt x="174576" y="107261"/>
                    <a:pt x="174448" y="106586"/>
                  </a:cubicBezTo>
                  <a:lnTo>
                    <a:pt x="155675" y="106586"/>
                  </a:lnTo>
                  <a:cubicBezTo>
                    <a:pt x="155579" y="107197"/>
                    <a:pt x="155065" y="107679"/>
                    <a:pt x="154454" y="107743"/>
                  </a:cubicBezTo>
                  <a:lnTo>
                    <a:pt x="154454" y="112597"/>
                  </a:lnTo>
                  <a:lnTo>
                    <a:pt x="174448" y="112597"/>
                  </a:lnTo>
                  <a:cubicBezTo>
                    <a:pt x="174544" y="111890"/>
                    <a:pt x="175123" y="111376"/>
                    <a:pt x="175862" y="111376"/>
                  </a:cubicBezTo>
                  <a:cubicBezTo>
                    <a:pt x="176634" y="111376"/>
                    <a:pt x="177276" y="112019"/>
                    <a:pt x="177276" y="112790"/>
                  </a:cubicBezTo>
                  <a:cubicBezTo>
                    <a:pt x="177276" y="113594"/>
                    <a:pt x="176634" y="114205"/>
                    <a:pt x="175862" y="114205"/>
                  </a:cubicBezTo>
                  <a:cubicBezTo>
                    <a:pt x="175187" y="114205"/>
                    <a:pt x="174641" y="113755"/>
                    <a:pt x="174480" y="113144"/>
                  </a:cubicBezTo>
                  <a:lnTo>
                    <a:pt x="153908" y="113144"/>
                  </a:lnTo>
                  <a:lnTo>
                    <a:pt x="153908" y="107711"/>
                  </a:lnTo>
                  <a:cubicBezTo>
                    <a:pt x="153393" y="107551"/>
                    <a:pt x="153007" y="107133"/>
                    <a:pt x="152879" y="106586"/>
                  </a:cubicBezTo>
                  <a:lnTo>
                    <a:pt x="130056" y="106586"/>
                  </a:lnTo>
                  <a:lnTo>
                    <a:pt x="130056" y="106072"/>
                  </a:lnTo>
                  <a:lnTo>
                    <a:pt x="152879" y="106072"/>
                  </a:lnTo>
                  <a:cubicBezTo>
                    <a:pt x="153007" y="105397"/>
                    <a:pt x="153586" y="104915"/>
                    <a:pt x="154293" y="104915"/>
                  </a:cubicBezTo>
                  <a:cubicBezTo>
                    <a:pt x="155000" y="104915"/>
                    <a:pt x="155579" y="105397"/>
                    <a:pt x="155675" y="106072"/>
                  </a:cubicBezTo>
                  <a:lnTo>
                    <a:pt x="174448" y="106072"/>
                  </a:lnTo>
                  <a:cubicBezTo>
                    <a:pt x="174576" y="105397"/>
                    <a:pt x="175155" y="104915"/>
                    <a:pt x="175862" y="104915"/>
                  </a:cubicBezTo>
                  <a:close/>
                  <a:moveTo>
                    <a:pt x="26584" y="101090"/>
                  </a:moveTo>
                  <a:cubicBezTo>
                    <a:pt x="27323" y="101090"/>
                    <a:pt x="27934" y="101668"/>
                    <a:pt x="27998" y="102375"/>
                  </a:cubicBezTo>
                  <a:lnTo>
                    <a:pt x="35841" y="102375"/>
                  </a:lnTo>
                  <a:lnTo>
                    <a:pt x="35841" y="111376"/>
                  </a:lnTo>
                  <a:lnTo>
                    <a:pt x="52588" y="111376"/>
                  </a:lnTo>
                  <a:cubicBezTo>
                    <a:pt x="52685" y="110797"/>
                    <a:pt x="53135" y="110347"/>
                    <a:pt x="53713" y="110251"/>
                  </a:cubicBezTo>
                  <a:lnTo>
                    <a:pt x="53713" y="105943"/>
                  </a:lnTo>
                  <a:lnTo>
                    <a:pt x="63292" y="105943"/>
                  </a:lnTo>
                  <a:lnTo>
                    <a:pt x="63292" y="106490"/>
                  </a:lnTo>
                  <a:lnTo>
                    <a:pt x="54260" y="106490"/>
                  </a:lnTo>
                  <a:lnTo>
                    <a:pt x="54260" y="110251"/>
                  </a:lnTo>
                  <a:cubicBezTo>
                    <a:pt x="54903" y="110379"/>
                    <a:pt x="55417" y="110958"/>
                    <a:pt x="55417" y="111633"/>
                  </a:cubicBezTo>
                  <a:cubicBezTo>
                    <a:pt x="55417" y="112437"/>
                    <a:pt x="54774" y="113079"/>
                    <a:pt x="53971" y="113079"/>
                  </a:cubicBezTo>
                  <a:cubicBezTo>
                    <a:pt x="53296" y="113079"/>
                    <a:pt x="52717" y="112565"/>
                    <a:pt x="52588" y="111922"/>
                  </a:cubicBezTo>
                  <a:lnTo>
                    <a:pt x="35327" y="111922"/>
                  </a:lnTo>
                  <a:lnTo>
                    <a:pt x="35327" y="102922"/>
                  </a:lnTo>
                  <a:lnTo>
                    <a:pt x="27934" y="102922"/>
                  </a:lnTo>
                  <a:cubicBezTo>
                    <a:pt x="27805" y="103436"/>
                    <a:pt x="27387" y="103822"/>
                    <a:pt x="26841" y="103918"/>
                  </a:cubicBezTo>
                  <a:lnTo>
                    <a:pt x="26841" y="117644"/>
                  </a:lnTo>
                  <a:lnTo>
                    <a:pt x="18290" y="117644"/>
                  </a:lnTo>
                  <a:cubicBezTo>
                    <a:pt x="18097" y="118190"/>
                    <a:pt x="17583" y="118576"/>
                    <a:pt x="16972" y="118576"/>
                  </a:cubicBezTo>
                  <a:cubicBezTo>
                    <a:pt x="16169" y="118576"/>
                    <a:pt x="15526" y="117933"/>
                    <a:pt x="15526" y="117130"/>
                  </a:cubicBezTo>
                  <a:cubicBezTo>
                    <a:pt x="15526" y="116358"/>
                    <a:pt x="16169" y="115715"/>
                    <a:pt x="16972" y="115715"/>
                  </a:cubicBezTo>
                  <a:cubicBezTo>
                    <a:pt x="17744" y="115715"/>
                    <a:pt x="18355" y="116326"/>
                    <a:pt x="18387" y="117098"/>
                  </a:cubicBezTo>
                  <a:lnTo>
                    <a:pt x="26326" y="117098"/>
                  </a:lnTo>
                  <a:lnTo>
                    <a:pt x="26326" y="103918"/>
                  </a:lnTo>
                  <a:cubicBezTo>
                    <a:pt x="25780" y="103822"/>
                    <a:pt x="25362" y="103436"/>
                    <a:pt x="25234" y="102922"/>
                  </a:cubicBezTo>
                  <a:lnTo>
                    <a:pt x="14208" y="102922"/>
                  </a:lnTo>
                  <a:cubicBezTo>
                    <a:pt x="14015" y="103500"/>
                    <a:pt x="13501" y="103950"/>
                    <a:pt x="12826" y="103950"/>
                  </a:cubicBezTo>
                  <a:cubicBezTo>
                    <a:pt x="12054" y="103950"/>
                    <a:pt x="11411" y="103308"/>
                    <a:pt x="11411" y="102504"/>
                  </a:cubicBezTo>
                  <a:cubicBezTo>
                    <a:pt x="11411" y="101732"/>
                    <a:pt x="12054" y="101090"/>
                    <a:pt x="12826" y="101090"/>
                  </a:cubicBezTo>
                  <a:cubicBezTo>
                    <a:pt x="13565" y="101090"/>
                    <a:pt x="14176" y="101668"/>
                    <a:pt x="14240" y="102375"/>
                  </a:cubicBezTo>
                  <a:lnTo>
                    <a:pt x="25169" y="102375"/>
                  </a:lnTo>
                  <a:cubicBezTo>
                    <a:pt x="25234" y="101668"/>
                    <a:pt x="25844" y="101090"/>
                    <a:pt x="26584" y="101090"/>
                  </a:cubicBezTo>
                  <a:close/>
                  <a:moveTo>
                    <a:pt x="124560" y="0"/>
                  </a:moveTo>
                  <a:cubicBezTo>
                    <a:pt x="120308" y="0"/>
                    <a:pt x="116346" y="676"/>
                    <a:pt x="112666" y="1602"/>
                  </a:cubicBezTo>
                  <a:cubicBezTo>
                    <a:pt x="100098" y="4720"/>
                    <a:pt x="94119" y="11889"/>
                    <a:pt x="80425" y="18317"/>
                  </a:cubicBezTo>
                  <a:lnTo>
                    <a:pt x="80425" y="20985"/>
                  </a:lnTo>
                  <a:lnTo>
                    <a:pt x="92030" y="20985"/>
                  </a:lnTo>
                  <a:lnTo>
                    <a:pt x="92030" y="21532"/>
                  </a:lnTo>
                  <a:lnTo>
                    <a:pt x="79879" y="21532"/>
                  </a:lnTo>
                  <a:lnTo>
                    <a:pt x="79879" y="18575"/>
                  </a:lnTo>
                  <a:cubicBezTo>
                    <a:pt x="78915" y="19025"/>
                    <a:pt x="77886" y="19475"/>
                    <a:pt x="76825" y="19925"/>
                  </a:cubicBezTo>
                  <a:cubicBezTo>
                    <a:pt x="71007" y="22368"/>
                    <a:pt x="66057" y="23364"/>
                    <a:pt x="61235" y="23878"/>
                  </a:cubicBezTo>
                  <a:lnTo>
                    <a:pt x="61235" y="25839"/>
                  </a:lnTo>
                  <a:lnTo>
                    <a:pt x="43781" y="25839"/>
                  </a:lnTo>
                  <a:cubicBezTo>
                    <a:pt x="43652" y="26514"/>
                    <a:pt x="43074" y="26996"/>
                    <a:pt x="42367" y="26996"/>
                  </a:cubicBezTo>
                  <a:cubicBezTo>
                    <a:pt x="41595" y="26996"/>
                    <a:pt x="40952" y="26354"/>
                    <a:pt x="40952" y="25582"/>
                  </a:cubicBezTo>
                  <a:cubicBezTo>
                    <a:pt x="40952" y="25454"/>
                    <a:pt x="40984" y="25293"/>
                    <a:pt x="41016" y="25164"/>
                  </a:cubicBezTo>
                  <a:lnTo>
                    <a:pt x="41016" y="25164"/>
                  </a:lnTo>
                  <a:cubicBezTo>
                    <a:pt x="37995" y="25518"/>
                    <a:pt x="34780" y="26000"/>
                    <a:pt x="31212" y="26771"/>
                  </a:cubicBezTo>
                  <a:cubicBezTo>
                    <a:pt x="11315" y="31015"/>
                    <a:pt x="0" y="57919"/>
                    <a:pt x="0" y="73252"/>
                  </a:cubicBezTo>
                  <a:cubicBezTo>
                    <a:pt x="0" y="88617"/>
                    <a:pt x="1190" y="110829"/>
                    <a:pt x="18323" y="122337"/>
                  </a:cubicBezTo>
                  <a:cubicBezTo>
                    <a:pt x="21926" y="124750"/>
                    <a:pt x="26555" y="125698"/>
                    <a:pt x="31770" y="125698"/>
                  </a:cubicBezTo>
                  <a:cubicBezTo>
                    <a:pt x="41351" y="125698"/>
                    <a:pt x="52908" y="122500"/>
                    <a:pt x="63710" y="119315"/>
                  </a:cubicBezTo>
                  <a:cubicBezTo>
                    <a:pt x="74506" y="116135"/>
                    <a:pt x="84516" y="112925"/>
                    <a:pt x="91055" y="112925"/>
                  </a:cubicBezTo>
                  <a:cubicBezTo>
                    <a:pt x="91389" y="112925"/>
                    <a:pt x="91714" y="112934"/>
                    <a:pt x="92030" y="112951"/>
                  </a:cubicBezTo>
                  <a:cubicBezTo>
                    <a:pt x="108005" y="113787"/>
                    <a:pt x="126328" y="131723"/>
                    <a:pt x="149311" y="131723"/>
                  </a:cubicBezTo>
                  <a:cubicBezTo>
                    <a:pt x="181552" y="131723"/>
                    <a:pt x="189941" y="89871"/>
                    <a:pt x="184605" y="59945"/>
                  </a:cubicBezTo>
                  <a:cubicBezTo>
                    <a:pt x="182002" y="45351"/>
                    <a:pt x="174866" y="33908"/>
                    <a:pt x="165704" y="23332"/>
                  </a:cubicBezTo>
                  <a:cubicBezTo>
                    <a:pt x="164644" y="22143"/>
                    <a:pt x="163615" y="20985"/>
                    <a:pt x="162586" y="19893"/>
                  </a:cubicBezTo>
                  <a:lnTo>
                    <a:pt x="135360" y="19893"/>
                  </a:lnTo>
                  <a:cubicBezTo>
                    <a:pt x="135135" y="20439"/>
                    <a:pt x="134621" y="20825"/>
                    <a:pt x="134010" y="20825"/>
                  </a:cubicBezTo>
                  <a:cubicBezTo>
                    <a:pt x="133239" y="20825"/>
                    <a:pt x="132596" y="20182"/>
                    <a:pt x="132596" y="19410"/>
                  </a:cubicBezTo>
                  <a:cubicBezTo>
                    <a:pt x="132596" y="18671"/>
                    <a:pt x="133142" y="18060"/>
                    <a:pt x="133882" y="17996"/>
                  </a:cubicBezTo>
                  <a:lnTo>
                    <a:pt x="133882" y="11728"/>
                  </a:lnTo>
                  <a:lnTo>
                    <a:pt x="118067" y="11728"/>
                  </a:lnTo>
                  <a:lnTo>
                    <a:pt x="118067" y="19893"/>
                  </a:lnTo>
                  <a:lnTo>
                    <a:pt x="99391" y="19893"/>
                  </a:lnTo>
                  <a:lnTo>
                    <a:pt x="99391" y="34743"/>
                  </a:lnTo>
                  <a:lnTo>
                    <a:pt x="98844" y="34743"/>
                  </a:lnTo>
                  <a:lnTo>
                    <a:pt x="98844" y="19346"/>
                  </a:lnTo>
                  <a:lnTo>
                    <a:pt x="117520" y="19346"/>
                  </a:lnTo>
                  <a:lnTo>
                    <a:pt x="117520" y="11181"/>
                  </a:lnTo>
                  <a:lnTo>
                    <a:pt x="147061" y="11181"/>
                  </a:lnTo>
                  <a:cubicBezTo>
                    <a:pt x="147189" y="10506"/>
                    <a:pt x="147768" y="10024"/>
                    <a:pt x="148443" y="10024"/>
                  </a:cubicBezTo>
                  <a:cubicBezTo>
                    <a:pt x="149247" y="10024"/>
                    <a:pt x="149889" y="10667"/>
                    <a:pt x="149889" y="11439"/>
                  </a:cubicBezTo>
                  <a:cubicBezTo>
                    <a:pt x="149889" y="12242"/>
                    <a:pt x="149247" y="12885"/>
                    <a:pt x="148443" y="12885"/>
                  </a:cubicBezTo>
                  <a:cubicBezTo>
                    <a:pt x="147768" y="12885"/>
                    <a:pt x="147189" y="12371"/>
                    <a:pt x="147061" y="11728"/>
                  </a:cubicBezTo>
                  <a:lnTo>
                    <a:pt x="134396" y="11728"/>
                  </a:lnTo>
                  <a:lnTo>
                    <a:pt x="134396" y="18028"/>
                  </a:lnTo>
                  <a:cubicBezTo>
                    <a:pt x="135007" y="18189"/>
                    <a:pt x="135424" y="18735"/>
                    <a:pt x="135424" y="19346"/>
                  </a:cubicBezTo>
                  <a:lnTo>
                    <a:pt x="162072" y="19346"/>
                  </a:lnTo>
                  <a:cubicBezTo>
                    <a:pt x="147671" y="4232"/>
                    <a:pt x="135206" y="0"/>
                    <a:pt x="124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29;p64"/>
            <p:cNvSpPr/>
            <p:nvPr/>
          </p:nvSpPr>
          <p:spPr>
            <a:xfrm>
              <a:off x="2633500" y="1376825"/>
              <a:ext cx="426725" cy="34575"/>
            </a:xfrm>
            <a:custGeom>
              <a:avLst/>
              <a:gdLst/>
              <a:ahLst/>
              <a:cxnLst/>
              <a:rect l="l" t="t" r="r" b="b"/>
              <a:pathLst>
                <a:path w="17069" h="1383" extrusionOk="0">
                  <a:moveTo>
                    <a:pt x="17069" y="1"/>
                  </a:moveTo>
                  <a:cubicBezTo>
                    <a:pt x="11669" y="515"/>
                    <a:pt x="6333" y="451"/>
                    <a:pt x="0" y="965"/>
                  </a:cubicBezTo>
                  <a:cubicBezTo>
                    <a:pt x="64" y="1094"/>
                    <a:pt x="129" y="1222"/>
                    <a:pt x="161" y="1383"/>
                  </a:cubicBezTo>
                  <a:lnTo>
                    <a:pt x="17069" y="1383"/>
                  </a:lnTo>
                  <a:lnTo>
                    <a:pt x="17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30;p64"/>
            <p:cNvSpPr/>
            <p:nvPr/>
          </p:nvSpPr>
          <p:spPr>
            <a:xfrm>
              <a:off x="1543000" y="778150"/>
              <a:ext cx="4652125" cy="3230550"/>
            </a:xfrm>
            <a:custGeom>
              <a:avLst/>
              <a:gdLst/>
              <a:ahLst/>
              <a:cxnLst/>
              <a:rect l="l" t="t" r="r" b="b"/>
              <a:pathLst>
                <a:path w="186085" h="129222" extrusionOk="0">
                  <a:moveTo>
                    <a:pt x="36388" y="45774"/>
                  </a:moveTo>
                  <a:cubicBezTo>
                    <a:pt x="37127" y="45774"/>
                    <a:pt x="37738" y="46320"/>
                    <a:pt x="37802" y="47028"/>
                  </a:cubicBezTo>
                  <a:lnTo>
                    <a:pt x="64321" y="47028"/>
                  </a:lnTo>
                  <a:lnTo>
                    <a:pt x="64321" y="47574"/>
                  </a:lnTo>
                  <a:lnTo>
                    <a:pt x="37770" y="47574"/>
                  </a:lnTo>
                  <a:cubicBezTo>
                    <a:pt x="37609" y="48185"/>
                    <a:pt x="37063" y="48635"/>
                    <a:pt x="36388" y="48635"/>
                  </a:cubicBezTo>
                  <a:cubicBezTo>
                    <a:pt x="35616" y="48635"/>
                    <a:pt x="34973" y="47992"/>
                    <a:pt x="34973" y="47188"/>
                  </a:cubicBezTo>
                  <a:cubicBezTo>
                    <a:pt x="34973" y="46417"/>
                    <a:pt x="35616" y="45774"/>
                    <a:pt x="36388" y="45774"/>
                  </a:cubicBezTo>
                  <a:close/>
                  <a:moveTo>
                    <a:pt x="151722" y="45774"/>
                  </a:moveTo>
                  <a:cubicBezTo>
                    <a:pt x="152525" y="45774"/>
                    <a:pt x="153168" y="46417"/>
                    <a:pt x="153168" y="47188"/>
                  </a:cubicBezTo>
                  <a:cubicBezTo>
                    <a:pt x="153168" y="47992"/>
                    <a:pt x="152525" y="48635"/>
                    <a:pt x="151722" y="48635"/>
                  </a:cubicBezTo>
                  <a:cubicBezTo>
                    <a:pt x="151047" y="48635"/>
                    <a:pt x="150468" y="48120"/>
                    <a:pt x="150339" y="47478"/>
                  </a:cubicBezTo>
                  <a:lnTo>
                    <a:pt x="132371" y="47478"/>
                  </a:lnTo>
                  <a:lnTo>
                    <a:pt x="132371" y="46931"/>
                  </a:lnTo>
                  <a:lnTo>
                    <a:pt x="150339" y="46931"/>
                  </a:lnTo>
                  <a:cubicBezTo>
                    <a:pt x="150468" y="46256"/>
                    <a:pt x="151047" y="45774"/>
                    <a:pt x="151722" y="45774"/>
                  </a:cubicBezTo>
                  <a:close/>
                  <a:moveTo>
                    <a:pt x="172166" y="59500"/>
                  </a:moveTo>
                  <a:cubicBezTo>
                    <a:pt x="172969" y="59500"/>
                    <a:pt x="173612" y="60142"/>
                    <a:pt x="173612" y="60946"/>
                  </a:cubicBezTo>
                  <a:cubicBezTo>
                    <a:pt x="173612" y="61621"/>
                    <a:pt x="173098" y="62200"/>
                    <a:pt x="172455" y="62328"/>
                  </a:cubicBezTo>
                  <a:lnTo>
                    <a:pt x="172455" y="77147"/>
                  </a:lnTo>
                  <a:lnTo>
                    <a:pt x="163840" y="77147"/>
                  </a:lnTo>
                  <a:lnTo>
                    <a:pt x="163840" y="86694"/>
                  </a:lnTo>
                  <a:lnTo>
                    <a:pt x="163326" y="86694"/>
                  </a:lnTo>
                  <a:lnTo>
                    <a:pt x="163326" y="76633"/>
                  </a:lnTo>
                  <a:lnTo>
                    <a:pt x="171908" y="76633"/>
                  </a:lnTo>
                  <a:lnTo>
                    <a:pt x="171908" y="62328"/>
                  </a:lnTo>
                  <a:cubicBezTo>
                    <a:pt x="171233" y="62200"/>
                    <a:pt x="170751" y="61621"/>
                    <a:pt x="170751" y="60946"/>
                  </a:cubicBezTo>
                  <a:cubicBezTo>
                    <a:pt x="170751" y="60142"/>
                    <a:pt x="171394" y="59500"/>
                    <a:pt x="172166" y="59500"/>
                  </a:cubicBezTo>
                  <a:close/>
                  <a:moveTo>
                    <a:pt x="13790" y="80136"/>
                  </a:moveTo>
                  <a:cubicBezTo>
                    <a:pt x="14433" y="80136"/>
                    <a:pt x="14979" y="80554"/>
                    <a:pt x="15140" y="81133"/>
                  </a:cubicBezTo>
                  <a:lnTo>
                    <a:pt x="28094" y="81133"/>
                  </a:lnTo>
                  <a:lnTo>
                    <a:pt x="28094" y="85794"/>
                  </a:lnTo>
                  <a:cubicBezTo>
                    <a:pt x="28544" y="85955"/>
                    <a:pt x="28866" y="86372"/>
                    <a:pt x="28962" y="86855"/>
                  </a:cubicBezTo>
                  <a:lnTo>
                    <a:pt x="174062" y="86855"/>
                  </a:lnTo>
                  <a:cubicBezTo>
                    <a:pt x="174158" y="86180"/>
                    <a:pt x="174737" y="85697"/>
                    <a:pt x="175444" y="85697"/>
                  </a:cubicBezTo>
                  <a:cubicBezTo>
                    <a:pt x="176248" y="85697"/>
                    <a:pt x="176859" y="86308"/>
                    <a:pt x="176859" y="87112"/>
                  </a:cubicBezTo>
                  <a:cubicBezTo>
                    <a:pt x="176859" y="87883"/>
                    <a:pt x="176248" y="88526"/>
                    <a:pt x="175444" y="88526"/>
                  </a:cubicBezTo>
                  <a:cubicBezTo>
                    <a:pt x="174737" y="88526"/>
                    <a:pt x="174158" y="88044"/>
                    <a:pt x="174062" y="87369"/>
                  </a:cubicBezTo>
                  <a:lnTo>
                    <a:pt x="28962" y="87369"/>
                  </a:lnTo>
                  <a:cubicBezTo>
                    <a:pt x="28834" y="88044"/>
                    <a:pt x="28255" y="88526"/>
                    <a:pt x="27548" y="88526"/>
                  </a:cubicBezTo>
                  <a:cubicBezTo>
                    <a:pt x="26873" y="88526"/>
                    <a:pt x="26294" y="88044"/>
                    <a:pt x="26166" y="87369"/>
                  </a:cubicBezTo>
                  <a:lnTo>
                    <a:pt x="21441" y="87369"/>
                  </a:lnTo>
                  <a:cubicBezTo>
                    <a:pt x="21312" y="88044"/>
                    <a:pt x="20733" y="88526"/>
                    <a:pt x="20058" y="88526"/>
                  </a:cubicBezTo>
                  <a:cubicBezTo>
                    <a:pt x="19255" y="88526"/>
                    <a:pt x="18612" y="87883"/>
                    <a:pt x="18612" y="87112"/>
                  </a:cubicBezTo>
                  <a:cubicBezTo>
                    <a:pt x="18612" y="86308"/>
                    <a:pt x="19255" y="85697"/>
                    <a:pt x="20058" y="85697"/>
                  </a:cubicBezTo>
                  <a:cubicBezTo>
                    <a:pt x="20733" y="85697"/>
                    <a:pt x="21312" y="86180"/>
                    <a:pt x="21441" y="86855"/>
                  </a:cubicBezTo>
                  <a:lnTo>
                    <a:pt x="26166" y="86855"/>
                  </a:lnTo>
                  <a:cubicBezTo>
                    <a:pt x="26294" y="86180"/>
                    <a:pt x="26841" y="85697"/>
                    <a:pt x="27548" y="85697"/>
                  </a:cubicBezTo>
                  <a:lnTo>
                    <a:pt x="27548" y="81647"/>
                  </a:lnTo>
                  <a:lnTo>
                    <a:pt x="15205" y="81647"/>
                  </a:lnTo>
                  <a:cubicBezTo>
                    <a:pt x="15172" y="82386"/>
                    <a:pt x="14562" y="82997"/>
                    <a:pt x="13790" y="82997"/>
                  </a:cubicBezTo>
                  <a:cubicBezTo>
                    <a:pt x="13019" y="82997"/>
                    <a:pt x="12376" y="82354"/>
                    <a:pt x="12376" y="81551"/>
                  </a:cubicBezTo>
                  <a:cubicBezTo>
                    <a:pt x="12376" y="80779"/>
                    <a:pt x="13019" y="80136"/>
                    <a:pt x="13790" y="80136"/>
                  </a:cubicBezTo>
                  <a:close/>
                  <a:moveTo>
                    <a:pt x="175862" y="104920"/>
                  </a:moveTo>
                  <a:cubicBezTo>
                    <a:pt x="176634" y="104920"/>
                    <a:pt x="177276" y="105531"/>
                    <a:pt x="177276" y="106334"/>
                  </a:cubicBezTo>
                  <a:cubicBezTo>
                    <a:pt x="177276" y="107106"/>
                    <a:pt x="176634" y="107748"/>
                    <a:pt x="175862" y="107748"/>
                  </a:cubicBezTo>
                  <a:cubicBezTo>
                    <a:pt x="175155" y="107748"/>
                    <a:pt x="174576" y="107266"/>
                    <a:pt x="174448" y="106591"/>
                  </a:cubicBezTo>
                  <a:lnTo>
                    <a:pt x="155675" y="106591"/>
                  </a:lnTo>
                  <a:cubicBezTo>
                    <a:pt x="155579" y="107202"/>
                    <a:pt x="155065" y="107684"/>
                    <a:pt x="154454" y="107748"/>
                  </a:cubicBezTo>
                  <a:lnTo>
                    <a:pt x="154454" y="112602"/>
                  </a:lnTo>
                  <a:lnTo>
                    <a:pt x="174448" y="112602"/>
                  </a:lnTo>
                  <a:cubicBezTo>
                    <a:pt x="174544" y="111895"/>
                    <a:pt x="175123" y="111381"/>
                    <a:pt x="175862" y="111381"/>
                  </a:cubicBezTo>
                  <a:cubicBezTo>
                    <a:pt x="176634" y="111381"/>
                    <a:pt x="177276" y="112024"/>
                    <a:pt x="177276" y="112795"/>
                  </a:cubicBezTo>
                  <a:cubicBezTo>
                    <a:pt x="177276" y="113599"/>
                    <a:pt x="176634" y="114210"/>
                    <a:pt x="175862" y="114210"/>
                  </a:cubicBezTo>
                  <a:cubicBezTo>
                    <a:pt x="175187" y="114210"/>
                    <a:pt x="174641" y="113760"/>
                    <a:pt x="174480" y="113149"/>
                  </a:cubicBezTo>
                  <a:lnTo>
                    <a:pt x="153908" y="113149"/>
                  </a:lnTo>
                  <a:lnTo>
                    <a:pt x="153908" y="107716"/>
                  </a:lnTo>
                  <a:cubicBezTo>
                    <a:pt x="153393" y="107556"/>
                    <a:pt x="153007" y="107138"/>
                    <a:pt x="152879" y="106591"/>
                  </a:cubicBezTo>
                  <a:lnTo>
                    <a:pt x="130056" y="106591"/>
                  </a:lnTo>
                  <a:lnTo>
                    <a:pt x="130056" y="106077"/>
                  </a:lnTo>
                  <a:lnTo>
                    <a:pt x="152879" y="106077"/>
                  </a:lnTo>
                  <a:cubicBezTo>
                    <a:pt x="153007" y="105402"/>
                    <a:pt x="153586" y="104920"/>
                    <a:pt x="154293" y="104920"/>
                  </a:cubicBezTo>
                  <a:cubicBezTo>
                    <a:pt x="155000" y="104920"/>
                    <a:pt x="155579" y="105402"/>
                    <a:pt x="155675" y="106077"/>
                  </a:cubicBezTo>
                  <a:lnTo>
                    <a:pt x="174448" y="106077"/>
                  </a:lnTo>
                  <a:cubicBezTo>
                    <a:pt x="174576" y="105402"/>
                    <a:pt x="175155" y="104920"/>
                    <a:pt x="175862" y="104920"/>
                  </a:cubicBezTo>
                  <a:close/>
                  <a:moveTo>
                    <a:pt x="26584" y="101095"/>
                  </a:moveTo>
                  <a:cubicBezTo>
                    <a:pt x="27323" y="101095"/>
                    <a:pt x="27934" y="101673"/>
                    <a:pt x="27998" y="102380"/>
                  </a:cubicBezTo>
                  <a:lnTo>
                    <a:pt x="35841" y="102380"/>
                  </a:lnTo>
                  <a:lnTo>
                    <a:pt x="35841" y="111381"/>
                  </a:lnTo>
                  <a:lnTo>
                    <a:pt x="52588" y="111381"/>
                  </a:lnTo>
                  <a:cubicBezTo>
                    <a:pt x="52685" y="110802"/>
                    <a:pt x="53135" y="110352"/>
                    <a:pt x="53713" y="110256"/>
                  </a:cubicBezTo>
                  <a:lnTo>
                    <a:pt x="53713" y="105948"/>
                  </a:lnTo>
                  <a:lnTo>
                    <a:pt x="63292" y="105948"/>
                  </a:lnTo>
                  <a:lnTo>
                    <a:pt x="63292" y="106495"/>
                  </a:lnTo>
                  <a:lnTo>
                    <a:pt x="54260" y="106495"/>
                  </a:lnTo>
                  <a:lnTo>
                    <a:pt x="54260" y="110256"/>
                  </a:lnTo>
                  <a:cubicBezTo>
                    <a:pt x="54903" y="110384"/>
                    <a:pt x="55417" y="110963"/>
                    <a:pt x="55417" y="111638"/>
                  </a:cubicBezTo>
                  <a:cubicBezTo>
                    <a:pt x="55417" y="112442"/>
                    <a:pt x="54774" y="113084"/>
                    <a:pt x="53971" y="113084"/>
                  </a:cubicBezTo>
                  <a:cubicBezTo>
                    <a:pt x="53296" y="113084"/>
                    <a:pt x="52717" y="112570"/>
                    <a:pt x="52588" y="111927"/>
                  </a:cubicBezTo>
                  <a:lnTo>
                    <a:pt x="35327" y="111927"/>
                  </a:lnTo>
                  <a:lnTo>
                    <a:pt x="35327" y="102927"/>
                  </a:lnTo>
                  <a:lnTo>
                    <a:pt x="27934" y="102927"/>
                  </a:lnTo>
                  <a:cubicBezTo>
                    <a:pt x="27805" y="103441"/>
                    <a:pt x="27387" y="103827"/>
                    <a:pt x="26841" y="103923"/>
                  </a:cubicBezTo>
                  <a:lnTo>
                    <a:pt x="26841" y="117649"/>
                  </a:lnTo>
                  <a:lnTo>
                    <a:pt x="18290" y="117649"/>
                  </a:lnTo>
                  <a:cubicBezTo>
                    <a:pt x="18097" y="118195"/>
                    <a:pt x="17583" y="118581"/>
                    <a:pt x="16972" y="118581"/>
                  </a:cubicBezTo>
                  <a:cubicBezTo>
                    <a:pt x="16169" y="118581"/>
                    <a:pt x="15526" y="117938"/>
                    <a:pt x="15526" y="117135"/>
                  </a:cubicBezTo>
                  <a:cubicBezTo>
                    <a:pt x="15526" y="116363"/>
                    <a:pt x="16169" y="115720"/>
                    <a:pt x="16972" y="115720"/>
                  </a:cubicBezTo>
                  <a:cubicBezTo>
                    <a:pt x="17744" y="115720"/>
                    <a:pt x="18355" y="116331"/>
                    <a:pt x="18387" y="117103"/>
                  </a:cubicBezTo>
                  <a:lnTo>
                    <a:pt x="26326" y="117103"/>
                  </a:lnTo>
                  <a:lnTo>
                    <a:pt x="26326" y="103923"/>
                  </a:lnTo>
                  <a:cubicBezTo>
                    <a:pt x="25780" y="103827"/>
                    <a:pt x="25362" y="103441"/>
                    <a:pt x="25234" y="102927"/>
                  </a:cubicBezTo>
                  <a:lnTo>
                    <a:pt x="14208" y="102927"/>
                  </a:lnTo>
                  <a:cubicBezTo>
                    <a:pt x="14015" y="103505"/>
                    <a:pt x="13501" y="103955"/>
                    <a:pt x="12826" y="103955"/>
                  </a:cubicBezTo>
                  <a:cubicBezTo>
                    <a:pt x="12054" y="103955"/>
                    <a:pt x="11411" y="103313"/>
                    <a:pt x="11411" y="102509"/>
                  </a:cubicBezTo>
                  <a:cubicBezTo>
                    <a:pt x="11411" y="101737"/>
                    <a:pt x="12054" y="101095"/>
                    <a:pt x="12826" y="101095"/>
                  </a:cubicBezTo>
                  <a:cubicBezTo>
                    <a:pt x="13565" y="101095"/>
                    <a:pt x="14176" y="101673"/>
                    <a:pt x="14240" y="102380"/>
                  </a:cubicBezTo>
                  <a:lnTo>
                    <a:pt x="25169" y="102380"/>
                  </a:lnTo>
                  <a:cubicBezTo>
                    <a:pt x="25234" y="101673"/>
                    <a:pt x="25844" y="101095"/>
                    <a:pt x="26584" y="101095"/>
                  </a:cubicBezTo>
                  <a:close/>
                  <a:moveTo>
                    <a:pt x="124560" y="0"/>
                  </a:moveTo>
                  <a:cubicBezTo>
                    <a:pt x="120317" y="0"/>
                    <a:pt x="116363" y="675"/>
                    <a:pt x="112666" y="1607"/>
                  </a:cubicBezTo>
                  <a:cubicBezTo>
                    <a:pt x="100098" y="4725"/>
                    <a:pt x="94119" y="11894"/>
                    <a:pt x="80425" y="18322"/>
                  </a:cubicBezTo>
                  <a:lnTo>
                    <a:pt x="80425" y="20990"/>
                  </a:lnTo>
                  <a:lnTo>
                    <a:pt x="92030" y="20990"/>
                  </a:lnTo>
                  <a:lnTo>
                    <a:pt x="92030" y="21537"/>
                  </a:lnTo>
                  <a:lnTo>
                    <a:pt x="79879" y="21537"/>
                  </a:lnTo>
                  <a:lnTo>
                    <a:pt x="79879" y="18580"/>
                  </a:lnTo>
                  <a:cubicBezTo>
                    <a:pt x="78915" y="19030"/>
                    <a:pt x="77886" y="19480"/>
                    <a:pt x="76825" y="19930"/>
                  </a:cubicBezTo>
                  <a:cubicBezTo>
                    <a:pt x="71007" y="22373"/>
                    <a:pt x="66057" y="23369"/>
                    <a:pt x="61235" y="23883"/>
                  </a:cubicBezTo>
                  <a:lnTo>
                    <a:pt x="61235" y="25844"/>
                  </a:lnTo>
                  <a:lnTo>
                    <a:pt x="43781" y="25844"/>
                  </a:lnTo>
                  <a:cubicBezTo>
                    <a:pt x="43652" y="26519"/>
                    <a:pt x="43074" y="27001"/>
                    <a:pt x="42367" y="27001"/>
                  </a:cubicBezTo>
                  <a:cubicBezTo>
                    <a:pt x="41595" y="27001"/>
                    <a:pt x="40952" y="26359"/>
                    <a:pt x="40952" y="25587"/>
                  </a:cubicBezTo>
                  <a:cubicBezTo>
                    <a:pt x="40952" y="25459"/>
                    <a:pt x="40984" y="25298"/>
                    <a:pt x="41016" y="25169"/>
                  </a:cubicBezTo>
                  <a:lnTo>
                    <a:pt x="41016" y="25169"/>
                  </a:lnTo>
                  <a:cubicBezTo>
                    <a:pt x="37995" y="25523"/>
                    <a:pt x="34780" y="26005"/>
                    <a:pt x="31212" y="26776"/>
                  </a:cubicBezTo>
                  <a:cubicBezTo>
                    <a:pt x="11315" y="31020"/>
                    <a:pt x="0" y="57924"/>
                    <a:pt x="0" y="73257"/>
                  </a:cubicBezTo>
                  <a:cubicBezTo>
                    <a:pt x="0" y="88622"/>
                    <a:pt x="1190" y="110834"/>
                    <a:pt x="18323" y="122342"/>
                  </a:cubicBezTo>
                  <a:cubicBezTo>
                    <a:pt x="21923" y="124753"/>
                    <a:pt x="26551" y="125717"/>
                    <a:pt x="31791" y="125717"/>
                  </a:cubicBezTo>
                  <a:cubicBezTo>
                    <a:pt x="41370" y="125717"/>
                    <a:pt x="52910" y="122503"/>
                    <a:pt x="63710" y="119320"/>
                  </a:cubicBezTo>
                  <a:cubicBezTo>
                    <a:pt x="74511" y="116138"/>
                    <a:pt x="84540" y="112924"/>
                    <a:pt x="91065" y="112924"/>
                  </a:cubicBezTo>
                  <a:cubicBezTo>
                    <a:pt x="91387" y="112924"/>
                    <a:pt x="91708" y="112924"/>
                    <a:pt x="92030" y="112956"/>
                  </a:cubicBezTo>
                  <a:cubicBezTo>
                    <a:pt x="98748" y="113309"/>
                    <a:pt x="105916" y="116717"/>
                    <a:pt x="113695" y="120510"/>
                  </a:cubicBezTo>
                  <a:cubicBezTo>
                    <a:pt x="132757" y="121699"/>
                    <a:pt x="149600" y="124817"/>
                    <a:pt x="161911" y="129221"/>
                  </a:cubicBezTo>
                  <a:cubicBezTo>
                    <a:pt x="179044" y="121796"/>
                    <a:pt x="186084" y="99005"/>
                    <a:pt x="186084" y="77147"/>
                  </a:cubicBezTo>
                  <a:cubicBezTo>
                    <a:pt x="186084" y="71232"/>
                    <a:pt x="185570" y="65382"/>
                    <a:pt x="184605" y="59950"/>
                  </a:cubicBezTo>
                  <a:cubicBezTo>
                    <a:pt x="182002" y="45356"/>
                    <a:pt x="174866" y="33913"/>
                    <a:pt x="165704" y="23337"/>
                  </a:cubicBezTo>
                  <a:cubicBezTo>
                    <a:pt x="164644" y="22148"/>
                    <a:pt x="163615" y="20990"/>
                    <a:pt x="162586" y="19898"/>
                  </a:cubicBezTo>
                  <a:lnTo>
                    <a:pt x="135360" y="19898"/>
                  </a:lnTo>
                  <a:cubicBezTo>
                    <a:pt x="135135" y="20444"/>
                    <a:pt x="134621" y="20830"/>
                    <a:pt x="134010" y="20830"/>
                  </a:cubicBezTo>
                  <a:cubicBezTo>
                    <a:pt x="133239" y="20830"/>
                    <a:pt x="132596" y="20187"/>
                    <a:pt x="132596" y="19415"/>
                  </a:cubicBezTo>
                  <a:cubicBezTo>
                    <a:pt x="132596" y="18676"/>
                    <a:pt x="133142" y="18065"/>
                    <a:pt x="133882" y="18001"/>
                  </a:cubicBezTo>
                  <a:lnTo>
                    <a:pt x="133882" y="11733"/>
                  </a:lnTo>
                  <a:lnTo>
                    <a:pt x="118067" y="11733"/>
                  </a:lnTo>
                  <a:lnTo>
                    <a:pt x="118067" y="19898"/>
                  </a:lnTo>
                  <a:lnTo>
                    <a:pt x="99391" y="19898"/>
                  </a:lnTo>
                  <a:lnTo>
                    <a:pt x="99391" y="34748"/>
                  </a:lnTo>
                  <a:lnTo>
                    <a:pt x="98844" y="34748"/>
                  </a:lnTo>
                  <a:lnTo>
                    <a:pt x="98844" y="19351"/>
                  </a:lnTo>
                  <a:lnTo>
                    <a:pt x="117520" y="19351"/>
                  </a:lnTo>
                  <a:lnTo>
                    <a:pt x="117520" y="11186"/>
                  </a:lnTo>
                  <a:lnTo>
                    <a:pt x="147061" y="11186"/>
                  </a:lnTo>
                  <a:cubicBezTo>
                    <a:pt x="147189" y="10511"/>
                    <a:pt x="147768" y="10029"/>
                    <a:pt x="148443" y="10029"/>
                  </a:cubicBezTo>
                  <a:cubicBezTo>
                    <a:pt x="149247" y="10029"/>
                    <a:pt x="149889" y="10672"/>
                    <a:pt x="149889" y="11444"/>
                  </a:cubicBezTo>
                  <a:cubicBezTo>
                    <a:pt x="149889" y="12247"/>
                    <a:pt x="149247" y="12890"/>
                    <a:pt x="148443" y="12890"/>
                  </a:cubicBezTo>
                  <a:cubicBezTo>
                    <a:pt x="147768" y="12890"/>
                    <a:pt x="147189" y="12376"/>
                    <a:pt x="147061" y="11733"/>
                  </a:cubicBezTo>
                  <a:lnTo>
                    <a:pt x="134396" y="11733"/>
                  </a:lnTo>
                  <a:lnTo>
                    <a:pt x="134396" y="18033"/>
                  </a:lnTo>
                  <a:cubicBezTo>
                    <a:pt x="135007" y="18194"/>
                    <a:pt x="135424" y="18740"/>
                    <a:pt x="135424" y="19351"/>
                  </a:cubicBezTo>
                  <a:lnTo>
                    <a:pt x="162072" y="19351"/>
                  </a:lnTo>
                  <a:cubicBezTo>
                    <a:pt x="147671" y="4211"/>
                    <a:pt x="135199" y="0"/>
                    <a:pt x="124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31;p64"/>
            <p:cNvSpPr/>
            <p:nvPr/>
          </p:nvSpPr>
          <p:spPr>
            <a:xfrm>
              <a:off x="3805950" y="681700"/>
              <a:ext cx="395400" cy="385775"/>
            </a:xfrm>
            <a:custGeom>
              <a:avLst/>
              <a:gdLst/>
              <a:ahLst/>
              <a:cxnLst/>
              <a:rect l="l" t="t" r="r" b="b"/>
              <a:pathLst>
                <a:path w="15816" h="15431" extrusionOk="0">
                  <a:moveTo>
                    <a:pt x="7908" y="2251"/>
                  </a:moveTo>
                  <a:cubicBezTo>
                    <a:pt x="11026" y="2251"/>
                    <a:pt x="13566" y="4790"/>
                    <a:pt x="13566" y="7908"/>
                  </a:cubicBezTo>
                  <a:lnTo>
                    <a:pt x="13566" y="13180"/>
                  </a:lnTo>
                  <a:lnTo>
                    <a:pt x="2251" y="13180"/>
                  </a:lnTo>
                  <a:lnTo>
                    <a:pt x="2251" y="7908"/>
                  </a:lnTo>
                  <a:cubicBezTo>
                    <a:pt x="2251" y="4790"/>
                    <a:pt x="4790" y="2251"/>
                    <a:pt x="7908" y="2251"/>
                  </a:cubicBezTo>
                  <a:close/>
                  <a:moveTo>
                    <a:pt x="7908" y="1"/>
                  </a:moveTo>
                  <a:cubicBezTo>
                    <a:pt x="3537" y="1"/>
                    <a:pt x="1" y="3537"/>
                    <a:pt x="1" y="7908"/>
                  </a:cubicBezTo>
                  <a:lnTo>
                    <a:pt x="1" y="14305"/>
                  </a:lnTo>
                  <a:cubicBezTo>
                    <a:pt x="1" y="14948"/>
                    <a:pt x="483" y="15430"/>
                    <a:pt x="1126" y="15430"/>
                  </a:cubicBezTo>
                  <a:lnTo>
                    <a:pt x="14691" y="15430"/>
                  </a:lnTo>
                  <a:cubicBezTo>
                    <a:pt x="15302" y="15430"/>
                    <a:pt x="15816" y="14948"/>
                    <a:pt x="15816" y="14305"/>
                  </a:cubicBezTo>
                  <a:lnTo>
                    <a:pt x="15816" y="7908"/>
                  </a:lnTo>
                  <a:cubicBezTo>
                    <a:pt x="15816" y="3537"/>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32;p64"/>
            <p:cNvSpPr/>
            <p:nvPr/>
          </p:nvSpPr>
          <p:spPr>
            <a:xfrm>
              <a:off x="3798725" y="675275"/>
              <a:ext cx="409050" cy="399425"/>
            </a:xfrm>
            <a:custGeom>
              <a:avLst/>
              <a:gdLst/>
              <a:ahLst/>
              <a:cxnLst/>
              <a:rect l="l" t="t" r="r" b="b"/>
              <a:pathLst>
                <a:path w="16362" h="15977" extrusionOk="0">
                  <a:moveTo>
                    <a:pt x="8197" y="2765"/>
                  </a:moveTo>
                  <a:cubicBezTo>
                    <a:pt x="9676" y="2765"/>
                    <a:pt x="11026" y="3376"/>
                    <a:pt x="11990" y="4372"/>
                  </a:cubicBezTo>
                  <a:cubicBezTo>
                    <a:pt x="12987" y="5337"/>
                    <a:pt x="13598" y="6687"/>
                    <a:pt x="13598" y="8165"/>
                  </a:cubicBezTo>
                  <a:lnTo>
                    <a:pt x="13598" y="13180"/>
                  </a:lnTo>
                  <a:lnTo>
                    <a:pt x="2797" y="13180"/>
                  </a:lnTo>
                  <a:lnTo>
                    <a:pt x="2797" y="8165"/>
                  </a:lnTo>
                  <a:cubicBezTo>
                    <a:pt x="2797" y="6687"/>
                    <a:pt x="3408" y="5337"/>
                    <a:pt x="4372" y="4372"/>
                  </a:cubicBezTo>
                  <a:cubicBezTo>
                    <a:pt x="5369" y="3376"/>
                    <a:pt x="6719" y="2765"/>
                    <a:pt x="8197" y="2765"/>
                  </a:cubicBezTo>
                  <a:close/>
                  <a:moveTo>
                    <a:pt x="8197" y="2251"/>
                  </a:moveTo>
                  <a:cubicBezTo>
                    <a:pt x="4919" y="2251"/>
                    <a:pt x="2251" y="4919"/>
                    <a:pt x="2251" y="8165"/>
                  </a:cubicBezTo>
                  <a:lnTo>
                    <a:pt x="2251" y="13437"/>
                  </a:lnTo>
                  <a:cubicBezTo>
                    <a:pt x="2251" y="13501"/>
                    <a:pt x="2283" y="13566"/>
                    <a:pt x="2347" y="13630"/>
                  </a:cubicBezTo>
                  <a:cubicBezTo>
                    <a:pt x="2379" y="13694"/>
                    <a:pt x="2476" y="13694"/>
                    <a:pt x="2540" y="13694"/>
                  </a:cubicBezTo>
                  <a:lnTo>
                    <a:pt x="13855" y="13694"/>
                  </a:lnTo>
                  <a:cubicBezTo>
                    <a:pt x="13919" y="13694"/>
                    <a:pt x="13983" y="13694"/>
                    <a:pt x="14048" y="13630"/>
                  </a:cubicBezTo>
                  <a:cubicBezTo>
                    <a:pt x="14080" y="13566"/>
                    <a:pt x="14112" y="13501"/>
                    <a:pt x="14112" y="13437"/>
                  </a:cubicBezTo>
                  <a:lnTo>
                    <a:pt x="14112" y="8165"/>
                  </a:lnTo>
                  <a:cubicBezTo>
                    <a:pt x="14112" y="4919"/>
                    <a:pt x="11476" y="2251"/>
                    <a:pt x="8197" y="2251"/>
                  </a:cubicBezTo>
                  <a:close/>
                  <a:moveTo>
                    <a:pt x="8197" y="515"/>
                  </a:moveTo>
                  <a:cubicBezTo>
                    <a:pt x="10287" y="515"/>
                    <a:pt x="12215" y="1383"/>
                    <a:pt x="13598" y="2765"/>
                  </a:cubicBezTo>
                  <a:cubicBezTo>
                    <a:pt x="14980" y="4147"/>
                    <a:pt x="15848" y="6076"/>
                    <a:pt x="15848" y="8165"/>
                  </a:cubicBezTo>
                  <a:lnTo>
                    <a:pt x="15848" y="14562"/>
                  </a:lnTo>
                  <a:cubicBezTo>
                    <a:pt x="15848" y="15044"/>
                    <a:pt x="15462" y="15430"/>
                    <a:pt x="14980" y="15430"/>
                  </a:cubicBezTo>
                  <a:lnTo>
                    <a:pt x="1415" y="15430"/>
                  </a:lnTo>
                  <a:cubicBezTo>
                    <a:pt x="933" y="15430"/>
                    <a:pt x="547" y="15044"/>
                    <a:pt x="547" y="14562"/>
                  </a:cubicBezTo>
                  <a:lnTo>
                    <a:pt x="547" y="8165"/>
                  </a:lnTo>
                  <a:cubicBezTo>
                    <a:pt x="547" y="6076"/>
                    <a:pt x="1415" y="4147"/>
                    <a:pt x="2797" y="2765"/>
                  </a:cubicBezTo>
                  <a:cubicBezTo>
                    <a:pt x="4179" y="1383"/>
                    <a:pt x="6076" y="515"/>
                    <a:pt x="8197" y="515"/>
                  </a:cubicBezTo>
                  <a:close/>
                  <a:moveTo>
                    <a:pt x="8197" y="1"/>
                  </a:moveTo>
                  <a:cubicBezTo>
                    <a:pt x="3665" y="1"/>
                    <a:pt x="0" y="3665"/>
                    <a:pt x="0" y="8165"/>
                  </a:cubicBezTo>
                  <a:lnTo>
                    <a:pt x="0" y="14562"/>
                  </a:lnTo>
                  <a:cubicBezTo>
                    <a:pt x="0" y="15334"/>
                    <a:pt x="643" y="15976"/>
                    <a:pt x="1415" y="15976"/>
                  </a:cubicBezTo>
                  <a:lnTo>
                    <a:pt x="14980" y="15976"/>
                  </a:lnTo>
                  <a:cubicBezTo>
                    <a:pt x="15751" y="15976"/>
                    <a:pt x="16362" y="15334"/>
                    <a:pt x="16362" y="14562"/>
                  </a:cubicBezTo>
                  <a:lnTo>
                    <a:pt x="16362" y="8165"/>
                  </a:lnTo>
                  <a:cubicBezTo>
                    <a:pt x="16362" y="3665"/>
                    <a:pt x="12698"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33;p64"/>
            <p:cNvSpPr/>
            <p:nvPr/>
          </p:nvSpPr>
          <p:spPr>
            <a:xfrm>
              <a:off x="3784250" y="990300"/>
              <a:ext cx="432375" cy="365650"/>
            </a:xfrm>
            <a:custGeom>
              <a:avLst/>
              <a:gdLst/>
              <a:ahLst/>
              <a:cxnLst/>
              <a:rect l="l" t="t" r="r" b="b"/>
              <a:pathLst>
                <a:path w="17295" h="14626" extrusionOk="0">
                  <a:moveTo>
                    <a:pt x="1" y="0"/>
                  </a:moveTo>
                  <a:lnTo>
                    <a:pt x="1" y="14626"/>
                  </a:lnTo>
                  <a:lnTo>
                    <a:pt x="17295" y="14626"/>
                  </a:lnTo>
                  <a:lnTo>
                    <a:pt x="17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34;p64"/>
            <p:cNvSpPr/>
            <p:nvPr/>
          </p:nvSpPr>
          <p:spPr>
            <a:xfrm>
              <a:off x="3777825" y="983875"/>
              <a:ext cx="446025" cy="378525"/>
            </a:xfrm>
            <a:custGeom>
              <a:avLst/>
              <a:gdLst/>
              <a:ahLst/>
              <a:cxnLst/>
              <a:rect l="l" t="t" r="r" b="b"/>
              <a:pathLst>
                <a:path w="17841" h="15141" extrusionOk="0">
                  <a:moveTo>
                    <a:pt x="17294" y="547"/>
                  </a:moveTo>
                  <a:lnTo>
                    <a:pt x="17294" y="14626"/>
                  </a:lnTo>
                  <a:lnTo>
                    <a:pt x="547" y="14626"/>
                  </a:lnTo>
                  <a:lnTo>
                    <a:pt x="547" y="547"/>
                  </a:lnTo>
                  <a:close/>
                  <a:moveTo>
                    <a:pt x="258" y="0"/>
                  </a:moveTo>
                  <a:cubicBezTo>
                    <a:pt x="194" y="0"/>
                    <a:pt x="129" y="32"/>
                    <a:pt x="97" y="97"/>
                  </a:cubicBezTo>
                  <a:cubicBezTo>
                    <a:pt x="33" y="129"/>
                    <a:pt x="1" y="193"/>
                    <a:pt x="1" y="257"/>
                  </a:cubicBezTo>
                  <a:lnTo>
                    <a:pt x="1" y="14883"/>
                  </a:lnTo>
                  <a:cubicBezTo>
                    <a:pt x="1" y="14947"/>
                    <a:pt x="33" y="15012"/>
                    <a:pt x="97" y="15076"/>
                  </a:cubicBezTo>
                  <a:cubicBezTo>
                    <a:pt x="129" y="15108"/>
                    <a:pt x="194" y="15140"/>
                    <a:pt x="258" y="15140"/>
                  </a:cubicBezTo>
                  <a:lnTo>
                    <a:pt x="17552" y="15140"/>
                  </a:lnTo>
                  <a:cubicBezTo>
                    <a:pt x="17616" y="15140"/>
                    <a:pt x="17712" y="15108"/>
                    <a:pt x="17744" y="15076"/>
                  </a:cubicBezTo>
                  <a:cubicBezTo>
                    <a:pt x="17809" y="15012"/>
                    <a:pt x="17841" y="14947"/>
                    <a:pt x="17841" y="14883"/>
                  </a:cubicBezTo>
                  <a:lnTo>
                    <a:pt x="17841" y="257"/>
                  </a:lnTo>
                  <a:cubicBezTo>
                    <a:pt x="17841" y="193"/>
                    <a:pt x="17809" y="129"/>
                    <a:pt x="17744" y="97"/>
                  </a:cubicBezTo>
                  <a:cubicBezTo>
                    <a:pt x="17712" y="32"/>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35;p64"/>
            <p:cNvSpPr/>
            <p:nvPr/>
          </p:nvSpPr>
          <p:spPr>
            <a:xfrm>
              <a:off x="3951400" y="1095575"/>
              <a:ext cx="94050" cy="171175"/>
            </a:xfrm>
            <a:custGeom>
              <a:avLst/>
              <a:gdLst/>
              <a:ahLst/>
              <a:cxnLst/>
              <a:rect l="l" t="t" r="r" b="b"/>
              <a:pathLst>
                <a:path w="3762" h="6847" extrusionOk="0">
                  <a:moveTo>
                    <a:pt x="1897" y="0"/>
                  </a:moveTo>
                  <a:cubicBezTo>
                    <a:pt x="837" y="0"/>
                    <a:pt x="1" y="836"/>
                    <a:pt x="1" y="1865"/>
                  </a:cubicBezTo>
                  <a:cubicBezTo>
                    <a:pt x="1" y="2572"/>
                    <a:pt x="419" y="3215"/>
                    <a:pt x="997" y="3536"/>
                  </a:cubicBezTo>
                  <a:lnTo>
                    <a:pt x="676" y="6847"/>
                  </a:lnTo>
                  <a:lnTo>
                    <a:pt x="3087" y="6847"/>
                  </a:lnTo>
                  <a:lnTo>
                    <a:pt x="2797" y="3536"/>
                  </a:lnTo>
                  <a:cubicBezTo>
                    <a:pt x="3376" y="3215"/>
                    <a:pt x="3762" y="2572"/>
                    <a:pt x="3762" y="1865"/>
                  </a:cubicBezTo>
                  <a:cubicBezTo>
                    <a:pt x="3762"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36;p64"/>
            <p:cNvSpPr/>
            <p:nvPr/>
          </p:nvSpPr>
          <p:spPr>
            <a:xfrm>
              <a:off x="3944975" y="1088325"/>
              <a:ext cx="107725" cy="184875"/>
            </a:xfrm>
            <a:custGeom>
              <a:avLst/>
              <a:gdLst/>
              <a:ahLst/>
              <a:cxnLst/>
              <a:rect l="l" t="t" r="r" b="b"/>
              <a:pathLst>
                <a:path w="4309" h="7395" extrusionOk="0">
                  <a:moveTo>
                    <a:pt x="2154" y="547"/>
                  </a:moveTo>
                  <a:cubicBezTo>
                    <a:pt x="3022" y="547"/>
                    <a:pt x="3762" y="1255"/>
                    <a:pt x="3762" y="2155"/>
                  </a:cubicBezTo>
                  <a:cubicBezTo>
                    <a:pt x="3762" y="2765"/>
                    <a:pt x="3408" y="3312"/>
                    <a:pt x="2926" y="3569"/>
                  </a:cubicBezTo>
                  <a:lnTo>
                    <a:pt x="2765" y="3665"/>
                  </a:lnTo>
                  <a:lnTo>
                    <a:pt x="3054" y="6880"/>
                  </a:lnTo>
                  <a:lnTo>
                    <a:pt x="1222" y="6880"/>
                  </a:lnTo>
                  <a:lnTo>
                    <a:pt x="1544" y="3665"/>
                  </a:lnTo>
                  <a:lnTo>
                    <a:pt x="1383" y="3569"/>
                  </a:lnTo>
                  <a:cubicBezTo>
                    <a:pt x="869" y="3312"/>
                    <a:pt x="547" y="2765"/>
                    <a:pt x="547" y="2155"/>
                  </a:cubicBezTo>
                  <a:cubicBezTo>
                    <a:pt x="547" y="1255"/>
                    <a:pt x="1254" y="547"/>
                    <a:pt x="2154" y="547"/>
                  </a:cubicBezTo>
                  <a:close/>
                  <a:moveTo>
                    <a:pt x="2154" y="1"/>
                  </a:moveTo>
                  <a:cubicBezTo>
                    <a:pt x="965" y="1"/>
                    <a:pt x="1" y="965"/>
                    <a:pt x="1" y="2155"/>
                  </a:cubicBezTo>
                  <a:cubicBezTo>
                    <a:pt x="1" y="2929"/>
                    <a:pt x="387" y="3592"/>
                    <a:pt x="980" y="3967"/>
                  </a:cubicBezTo>
                  <a:lnTo>
                    <a:pt x="980" y="3967"/>
                  </a:lnTo>
                  <a:lnTo>
                    <a:pt x="644" y="7394"/>
                  </a:lnTo>
                  <a:lnTo>
                    <a:pt x="3665" y="7394"/>
                  </a:lnTo>
                  <a:lnTo>
                    <a:pt x="3327" y="3948"/>
                  </a:lnTo>
                  <a:lnTo>
                    <a:pt x="3327" y="3948"/>
                  </a:lnTo>
                  <a:cubicBezTo>
                    <a:pt x="3908" y="3570"/>
                    <a:pt x="4308" y="2916"/>
                    <a:pt x="4308" y="2155"/>
                  </a:cubicBezTo>
                  <a:cubicBezTo>
                    <a:pt x="4308" y="965"/>
                    <a:pt x="3344" y="1"/>
                    <a:pt x="2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37;p64"/>
            <p:cNvSpPr/>
            <p:nvPr/>
          </p:nvSpPr>
          <p:spPr>
            <a:xfrm>
              <a:off x="5385850" y="2484200"/>
              <a:ext cx="396200" cy="386575"/>
            </a:xfrm>
            <a:custGeom>
              <a:avLst/>
              <a:gdLst/>
              <a:ahLst/>
              <a:cxnLst/>
              <a:rect l="l" t="t" r="r" b="b"/>
              <a:pathLst>
                <a:path w="15848" h="15463" extrusionOk="0">
                  <a:moveTo>
                    <a:pt x="7908" y="2283"/>
                  </a:moveTo>
                  <a:cubicBezTo>
                    <a:pt x="11026" y="2283"/>
                    <a:pt x="13566" y="4823"/>
                    <a:pt x="13566" y="7941"/>
                  </a:cubicBezTo>
                  <a:lnTo>
                    <a:pt x="13566" y="13212"/>
                  </a:lnTo>
                  <a:lnTo>
                    <a:pt x="2251" y="13212"/>
                  </a:lnTo>
                  <a:lnTo>
                    <a:pt x="2251" y="7941"/>
                  </a:lnTo>
                  <a:cubicBezTo>
                    <a:pt x="2251" y="4823"/>
                    <a:pt x="4790" y="2283"/>
                    <a:pt x="7908" y="2283"/>
                  </a:cubicBezTo>
                  <a:close/>
                  <a:moveTo>
                    <a:pt x="7908" y="1"/>
                  </a:moveTo>
                  <a:cubicBezTo>
                    <a:pt x="3569" y="1"/>
                    <a:pt x="1" y="3569"/>
                    <a:pt x="1" y="7941"/>
                  </a:cubicBezTo>
                  <a:lnTo>
                    <a:pt x="1" y="14337"/>
                  </a:lnTo>
                  <a:cubicBezTo>
                    <a:pt x="1" y="14948"/>
                    <a:pt x="515" y="15462"/>
                    <a:pt x="1126" y="15462"/>
                  </a:cubicBezTo>
                  <a:lnTo>
                    <a:pt x="14723" y="15462"/>
                  </a:lnTo>
                  <a:cubicBezTo>
                    <a:pt x="15334" y="15462"/>
                    <a:pt x="15848" y="14948"/>
                    <a:pt x="15848" y="14337"/>
                  </a:cubicBezTo>
                  <a:lnTo>
                    <a:pt x="15848" y="7941"/>
                  </a:lnTo>
                  <a:cubicBezTo>
                    <a:pt x="15848" y="3569"/>
                    <a:pt x="12280" y="1"/>
                    <a:pt x="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38;p64"/>
            <p:cNvSpPr/>
            <p:nvPr/>
          </p:nvSpPr>
          <p:spPr>
            <a:xfrm>
              <a:off x="5379425" y="2477775"/>
              <a:ext cx="409050" cy="399425"/>
            </a:xfrm>
            <a:custGeom>
              <a:avLst/>
              <a:gdLst/>
              <a:ahLst/>
              <a:cxnLst/>
              <a:rect l="l" t="t" r="r" b="b"/>
              <a:pathLst>
                <a:path w="16362" h="15977" extrusionOk="0">
                  <a:moveTo>
                    <a:pt x="8165" y="2797"/>
                  </a:moveTo>
                  <a:cubicBezTo>
                    <a:pt x="9676" y="2797"/>
                    <a:pt x="11026" y="3408"/>
                    <a:pt x="11990" y="4372"/>
                  </a:cubicBezTo>
                  <a:cubicBezTo>
                    <a:pt x="12955" y="5369"/>
                    <a:pt x="13565" y="6687"/>
                    <a:pt x="13565" y="8198"/>
                  </a:cubicBezTo>
                  <a:lnTo>
                    <a:pt x="13565" y="13180"/>
                  </a:lnTo>
                  <a:lnTo>
                    <a:pt x="2797" y="13180"/>
                  </a:lnTo>
                  <a:lnTo>
                    <a:pt x="2797" y="8198"/>
                  </a:lnTo>
                  <a:cubicBezTo>
                    <a:pt x="2797" y="6687"/>
                    <a:pt x="3376" y="5369"/>
                    <a:pt x="4372" y="4372"/>
                  </a:cubicBezTo>
                  <a:cubicBezTo>
                    <a:pt x="5336" y="3408"/>
                    <a:pt x="6687" y="2797"/>
                    <a:pt x="8165" y="2797"/>
                  </a:cubicBezTo>
                  <a:close/>
                  <a:moveTo>
                    <a:pt x="8165" y="2251"/>
                  </a:moveTo>
                  <a:cubicBezTo>
                    <a:pt x="4919" y="2251"/>
                    <a:pt x="2251" y="4919"/>
                    <a:pt x="2251" y="8198"/>
                  </a:cubicBezTo>
                  <a:lnTo>
                    <a:pt x="2251" y="13469"/>
                  </a:lnTo>
                  <a:cubicBezTo>
                    <a:pt x="2251" y="13534"/>
                    <a:pt x="2283" y="13598"/>
                    <a:pt x="2315" y="13630"/>
                  </a:cubicBezTo>
                  <a:cubicBezTo>
                    <a:pt x="2379" y="13694"/>
                    <a:pt x="2443" y="13726"/>
                    <a:pt x="2508" y="13726"/>
                  </a:cubicBezTo>
                  <a:lnTo>
                    <a:pt x="13823" y="13726"/>
                  </a:lnTo>
                  <a:cubicBezTo>
                    <a:pt x="13919" y="13726"/>
                    <a:pt x="13983" y="13694"/>
                    <a:pt x="14015" y="13630"/>
                  </a:cubicBezTo>
                  <a:cubicBezTo>
                    <a:pt x="14080" y="13598"/>
                    <a:pt x="14112" y="13534"/>
                    <a:pt x="14112" y="13469"/>
                  </a:cubicBezTo>
                  <a:lnTo>
                    <a:pt x="14112" y="8198"/>
                  </a:lnTo>
                  <a:cubicBezTo>
                    <a:pt x="14112" y="4919"/>
                    <a:pt x="11444" y="2251"/>
                    <a:pt x="8165" y="2251"/>
                  </a:cubicBezTo>
                  <a:close/>
                  <a:moveTo>
                    <a:pt x="8165" y="547"/>
                  </a:moveTo>
                  <a:cubicBezTo>
                    <a:pt x="10287" y="547"/>
                    <a:pt x="12183" y="1383"/>
                    <a:pt x="13598" y="2797"/>
                  </a:cubicBezTo>
                  <a:cubicBezTo>
                    <a:pt x="14980" y="4180"/>
                    <a:pt x="15816" y="6076"/>
                    <a:pt x="15816" y="8198"/>
                  </a:cubicBezTo>
                  <a:lnTo>
                    <a:pt x="15816" y="14594"/>
                  </a:lnTo>
                  <a:cubicBezTo>
                    <a:pt x="15816" y="15044"/>
                    <a:pt x="15430" y="15430"/>
                    <a:pt x="14980" y="15430"/>
                  </a:cubicBezTo>
                  <a:lnTo>
                    <a:pt x="1383" y="15430"/>
                  </a:lnTo>
                  <a:cubicBezTo>
                    <a:pt x="901" y="15430"/>
                    <a:pt x="515" y="15044"/>
                    <a:pt x="515" y="14594"/>
                  </a:cubicBezTo>
                  <a:lnTo>
                    <a:pt x="515" y="8198"/>
                  </a:lnTo>
                  <a:cubicBezTo>
                    <a:pt x="515" y="6076"/>
                    <a:pt x="1383" y="4180"/>
                    <a:pt x="2765" y="2797"/>
                  </a:cubicBezTo>
                  <a:cubicBezTo>
                    <a:pt x="4147" y="1383"/>
                    <a:pt x="6076" y="547"/>
                    <a:pt x="8165" y="547"/>
                  </a:cubicBezTo>
                  <a:close/>
                  <a:moveTo>
                    <a:pt x="8165" y="1"/>
                  </a:moveTo>
                  <a:cubicBezTo>
                    <a:pt x="3665" y="1"/>
                    <a:pt x="0" y="3665"/>
                    <a:pt x="0" y="8198"/>
                  </a:cubicBezTo>
                  <a:lnTo>
                    <a:pt x="0" y="14594"/>
                  </a:lnTo>
                  <a:cubicBezTo>
                    <a:pt x="0" y="15366"/>
                    <a:pt x="611" y="15977"/>
                    <a:pt x="1383" y="15977"/>
                  </a:cubicBezTo>
                  <a:lnTo>
                    <a:pt x="14980" y="15977"/>
                  </a:lnTo>
                  <a:cubicBezTo>
                    <a:pt x="15751" y="15977"/>
                    <a:pt x="16362" y="15366"/>
                    <a:pt x="16362" y="14594"/>
                  </a:cubicBezTo>
                  <a:lnTo>
                    <a:pt x="16362" y="8198"/>
                  </a:lnTo>
                  <a:cubicBezTo>
                    <a:pt x="16362" y="3665"/>
                    <a:pt x="12698" y="1"/>
                    <a:pt x="8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39;p64"/>
            <p:cNvSpPr/>
            <p:nvPr/>
          </p:nvSpPr>
          <p:spPr>
            <a:xfrm>
              <a:off x="5364950" y="2793600"/>
              <a:ext cx="432375" cy="364875"/>
            </a:xfrm>
            <a:custGeom>
              <a:avLst/>
              <a:gdLst/>
              <a:ahLst/>
              <a:cxnLst/>
              <a:rect l="l" t="t" r="r" b="b"/>
              <a:pathLst>
                <a:path w="17295" h="14595" extrusionOk="0">
                  <a:moveTo>
                    <a:pt x="1" y="1"/>
                  </a:moveTo>
                  <a:lnTo>
                    <a:pt x="1" y="14594"/>
                  </a:lnTo>
                  <a:lnTo>
                    <a:pt x="17295" y="14594"/>
                  </a:lnTo>
                  <a:lnTo>
                    <a:pt x="17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40;p64"/>
            <p:cNvSpPr/>
            <p:nvPr/>
          </p:nvSpPr>
          <p:spPr>
            <a:xfrm>
              <a:off x="5358525" y="2787175"/>
              <a:ext cx="445225" cy="378525"/>
            </a:xfrm>
            <a:custGeom>
              <a:avLst/>
              <a:gdLst/>
              <a:ahLst/>
              <a:cxnLst/>
              <a:rect l="l" t="t" r="r" b="b"/>
              <a:pathLst>
                <a:path w="17809" h="15141" extrusionOk="0">
                  <a:moveTo>
                    <a:pt x="17262" y="515"/>
                  </a:moveTo>
                  <a:lnTo>
                    <a:pt x="17262" y="14594"/>
                  </a:lnTo>
                  <a:lnTo>
                    <a:pt x="515" y="14594"/>
                  </a:lnTo>
                  <a:lnTo>
                    <a:pt x="515" y="515"/>
                  </a:lnTo>
                  <a:close/>
                  <a:moveTo>
                    <a:pt x="258" y="0"/>
                  </a:moveTo>
                  <a:cubicBezTo>
                    <a:pt x="194" y="0"/>
                    <a:pt x="129" y="0"/>
                    <a:pt x="65" y="65"/>
                  </a:cubicBezTo>
                  <a:cubicBezTo>
                    <a:pt x="33" y="129"/>
                    <a:pt x="1" y="193"/>
                    <a:pt x="1" y="258"/>
                  </a:cubicBezTo>
                  <a:lnTo>
                    <a:pt x="1" y="14851"/>
                  </a:lnTo>
                  <a:cubicBezTo>
                    <a:pt x="1" y="14948"/>
                    <a:pt x="33" y="15012"/>
                    <a:pt x="65" y="15044"/>
                  </a:cubicBezTo>
                  <a:cubicBezTo>
                    <a:pt x="129" y="15108"/>
                    <a:pt x="194" y="15140"/>
                    <a:pt x="258" y="15140"/>
                  </a:cubicBezTo>
                  <a:lnTo>
                    <a:pt x="17552" y="15140"/>
                  </a:lnTo>
                  <a:cubicBezTo>
                    <a:pt x="17616" y="15140"/>
                    <a:pt x="17680" y="15108"/>
                    <a:pt x="17744" y="15044"/>
                  </a:cubicBezTo>
                  <a:cubicBezTo>
                    <a:pt x="17777" y="15012"/>
                    <a:pt x="17809" y="14948"/>
                    <a:pt x="17809" y="14851"/>
                  </a:cubicBezTo>
                  <a:lnTo>
                    <a:pt x="17809" y="258"/>
                  </a:lnTo>
                  <a:cubicBezTo>
                    <a:pt x="17809" y="193"/>
                    <a:pt x="17777" y="129"/>
                    <a:pt x="17744" y="65"/>
                  </a:cubicBezTo>
                  <a:cubicBezTo>
                    <a:pt x="17680" y="0"/>
                    <a:pt x="17616" y="0"/>
                    <a:pt x="1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41;p64"/>
            <p:cNvSpPr/>
            <p:nvPr/>
          </p:nvSpPr>
          <p:spPr>
            <a:xfrm>
              <a:off x="5532100" y="2898075"/>
              <a:ext cx="94050" cy="171200"/>
            </a:xfrm>
            <a:custGeom>
              <a:avLst/>
              <a:gdLst/>
              <a:ahLst/>
              <a:cxnLst/>
              <a:rect l="l" t="t" r="r" b="b"/>
              <a:pathLst>
                <a:path w="3762" h="6848" extrusionOk="0">
                  <a:moveTo>
                    <a:pt x="1865" y="0"/>
                  </a:moveTo>
                  <a:cubicBezTo>
                    <a:pt x="837" y="0"/>
                    <a:pt x="1" y="836"/>
                    <a:pt x="1" y="1897"/>
                  </a:cubicBezTo>
                  <a:cubicBezTo>
                    <a:pt x="1" y="2604"/>
                    <a:pt x="387" y="3215"/>
                    <a:pt x="965" y="3536"/>
                  </a:cubicBezTo>
                  <a:lnTo>
                    <a:pt x="676" y="6847"/>
                  </a:lnTo>
                  <a:lnTo>
                    <a:pt x="3087" y="6847"/>
                  </a:lnTo>
                  <a:lnTo>
                    <a:pt x="2765" y="3536"/>
                  </a:lnTo>
                  <a:cubicBezTo>
                    <a:pt x="3344" y="3215"/>
                    <a:pt x="3762" y="2604"/>
                    <a:pt x="3762" y="1897"/>
                  </a:cubicBezTo>
                  <a:cubicBezTo>
                    <a:pt x="3762" y="836"/>
                    <a:pt x="2926"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42;p64"/>
            <p:cNvSpPr/>
            <p:nvPr/>
          </p:nvSpPr>
          <p:spPr>
            <a:xfrm>
              <a:off x="5524875" y="2891650"/>
              <a:ext cx="107700" cy="184850"/>
            </a:xfrm>
            <a:custGeom>
              <a:avLst/>
              <a:gdLst/>
              <a:ahLst/>
              <a:cxnLst/>
              <a:rect l="l" t="t" r="r" b="b"/>
              <a:pathLst>
                <a:path w="4308" h="7394" extrusionOk="0">
                  <a:moveTo>
                    <a:pt x="2154" y="514"/>
                  </a:moveTo>
                  <a:cubicBezTo>
                    <a:pt x="3054" y="514"/>
                    <a:pt x="3762" y="1254"/>
                    <a:pt x="3762" y="2154"/>
                  </a:cubicBezTo>
                  <a:cubicBezTo>
                    <a:pt x="3762" y="2765"/>
                    <a:pt x="3440" y="3279"/>
                    <a:pt x="2926" y="3568"/>
                  </a:cubicBezTo>
                  <a:lnTo>
                    <a:pt x="2765" y="3632"/>
                  </a:lnTo>
                  <a:lnTo>
                    <a:pt x="3086" y="6847"/>
                  </a:lnTo>
                  <a:lnTo>
                    <a:pt x="1254" y="6847"/>
                  </a:lnTo>
                  <a:lnTo>
                    <a:pt x="1544" y="3632"/>
                  </a:lnTo>
                  <a:lnTo>
                    <a:pt x="1383" y="3568"/>
                  </a:lnTo>
                  <a:cubicBezTo>
                    <a:pt x="901" y="3279"/>
                    <a:pt x="547" y="2765"/>
                    <a:pt x="547" y="2154"/>
                  </a:cubicBezTo>
                  <a:cubicBezTo>
                    <a:pt x="547" y="1254"/>
                    <a:pt x="1286" y="514"/>
                    <a:pt x="2154" y="514"/>
                  </a:cubicBezTo>
                  <a:close/>
                  <a:moveTo>
                    <a:pt x="2154" y="0"/>
                  </a:moveTo>
                  <a:cubicBezTo>
                    <a:pt x="965" y="0"/>
                    <a:pt x="1" y="964"/>
                    <a:pt x="1" y="2154"/>
                  </a:cubicBezTo>
                  <a:cubicBezTo>
                    <a:pt x="1" y="2896"/>
                    <a:pt x="412" y="3555"/>
                    <a:pt x="981" y="3931"/>
                  </a:cubicBezTo>
                  <a:lnTo>
                    <a:pt x="981" y="3931"/>
                  </a:lnTo>
                  <a:lnTo>
                    <a:pt x="644" y="7393"/>
                  </a:lnTo>
                  <a:lnTo>
                    <a:pt x="3665" y="7393"/>
                  </a:lnTo>
                  <a:lnTo>
                    <a:pt x="3328" y="3934"/>
                  </a:lnTo>
                  <a:lnTo>
                    <a:pt x="3328" y="3934"/>
                  </a:lnTo>
                  <a:cubicBezTo>
                    <a:pt x="3922" y="3560"/>
                    <a:pt x="4308" y="2898"/>
                    <a:pt x="4308" y="2154"/>
                  </a:cubicBezTo>
                  <a:cubicBezTo>
                    <a:pt x="4308" y="964"/>
                    <a:pt x="3344"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43;p64"/>
            <p:cNvSpPr/>
            <p:nvPr/>
          </p:nvSpPr>
          <p:spPr>
            <a:xfrm>
              <a:off x="2205975" y="2484200"/>
              <a:ext cx="396200" cy="386575"/>
            </a:xfrm>
            <a:custGeom>
              <a:avLst/>
              <a:gdLst/>
              <a:ahLst/>
              <a:cxnLst/>
              <a:rect l="l" t="t" r="r" b="b"/>
              <a:pathLst>
                <a:path w="15848" h="15463" extrusionOk="0">
                  <a:moveTo>
                    <a:pt x="7940" y="2283"/>
                  </a:moveTo>
                  <a:cubicBezTo>
                    <a:pt x="11058" y="2283"/>
                    <a:pt x="13597" y="4823"/>
                    <a:pt x="13597" y="7941"/>
                  </a:cubicBezTo>
                  <a:lnTo>
                    <a:pt x="13597" y="13212"/>
                  </a:lnTo>
                  <a:lnTo>
                    <a:pt x="2283" y="13212"/>
                  </a:lnTo>
                  <a:lnTo>
                    <a:pt x="2283" y="7941"/>
                  </a:lnTo>
                  <a:cubicBezTo>
                    <a:pt x="2283" y="4823"/>
                    <a:pt x="4822" y="2283"/>
                    <a:pt x="7940" y="2283"/>
                  </a:cubicBezTo>
                  <a:close/>
                  <a:moveTo>
                    <a:pt x="7940" y="1"/>
                  </a:moveTo>
                  <a:cubicBezTo>
                    <a:pt x="3568" y="1"/>
                    <a:pt x="0" y="3569"/>
                    <a:pt x="0" y="7941"/>
                  </a:cubicBezTo>
                  <a:lnTo>
                    <a:pt x="0" y="14337"/>
                  </a:lnTo>
                  <a:cubicBezTo>
                    <a:pt x="0" y="14948"/>
                    <a:pt x="515" y="15462"/>
                    <a:pt x="1158" y="15462"/>
                  </a:cubicBezTo>
                  <a:lnTo>
                    <a:pt x="14722" y="15462"/>
                  </a:lnTo>
                  <a:cubicBezTo>
                    <a:pt x="15333" y="15462"/>
                    <a:pt x="15848" y="14948"/>
                    <a:pt x="15848" y="14337"/>
                  </a:cubicBezTo>
                  <a:lnTo>
                    <a:pt x="15848" y="7941"/>
                  </a:lnTo>
                  <a:cubicBezTo>
                    <a:pt x="15848" y="3569"/>
                    <a:pt x="12312" y="1"/>
                    <a:pt x="7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44;p64"/>
            <p:cNvSpPr/>
            <p:nvPr/>
          </p:nvSpPr>
          <p:spPr>
            <a:xfrm>
              <a:off x="2199550" y="2477775"/>
              <a:ext cx="409050" cy="399425"/>
            </a:xfrm>
            <a:custGeom>
              <a:avLst/>
              <a:gdLst/>
              <a:ahLst/>
              <a:cxnLst/>
              <a:rect l="l" t="t" r="r" b="b"/>
              <a:pathLst>
                <a:path w="16362" h="15977" extrusionOk="0">
                  <a:moveTo>
                    <a:pt x="8197" y="2797"/>
                  </a:moveTo>
                  <a:cubicBezTo>
                    <a:pt x="9676" y="2797"/>
                    <a:pt x="11026" y="3408"/>
                    <a:pt x="11990" y="4372"/>
                  </a:cubicBezTo>
                  <a:cubicBezTo>
                    <a:pt x="12986" y="5369"/>
                    <a:pt x="13597" y="6687"/>
                    <a:pt x="13597" y="8198"/>
                  </a:cubicBezTo>
                  <a:lnTo>
                    <a:pt x="13597" y="13180"/>
                  </a:lnTo>
                  <a:lnTo>
                    <a:pt x="2797" y="13180"/>
                  </a:lnTo>
                  <a:lnTo>
                    <a:pt x="2797" y="8198"/>
                  </a:lnTo>
                  <a:cubicBezTo>
                    <a:pt x="2797" y="6687"/>
                    <a:pt x="3407" y="5369"/>
                    <a:pt x="4372" y="4372"/>
                  </a:cubicBezTo>
                  <a:cubicBezTo>
                    <a:pt x="5368" y="3408"/>
                    <a:pt x="6718" y="2797"/>
                    <a:pt x="8197" y="2797"/>
                  </a:cubicBezTo>
                  <a:close/>
                  <a:moveTo>
                    <a:pt x="8197" y="2251"/>
                  </a:moveTo>
                  <a:cubicBezTo>
                    <a:pt x="4918" y="2251"/>
                    <a:pt x="2250" y="4919"/>
                    <a:pt x="2250" y="8198"/>
                  </a:cubicBezTo>
                  <a:lnTo>
                    <a:pt x="2250" y="13469"/>
                  </a:lnTo>
                  <a:cubicBezTo>
                    <a:pt x="2250" y="13534"/>
                    <a:pt x="2282" y="13598"/>
                    <a:pt x="2347" y="13630"/>
                  </a:cubicBezTo>
                  <a:cubicBezTo>
                    <a:pt x="2379" y="13694"/>
                    <a:pt x="2475" y="13726"/>
                    <a:pt x="2540" y="13726"/>
                  </a:cubicBezTo>
                  <a:lnTo>
                    <a:pt x="13854" y="13726"/>
                  </a:lnTo>
                  <a:cubicBezTo>
                    <a:pt x="13919" y="13726"/>
                    <a:pt x="13983" y="13694"/>
                    <a:pt x="14047" y="13630"/>
                  </a:cubicBezTo>
                  <a:cubicBezTo>
                    <a:pt x="14079" y="13598"/>
                    <a:pt x="14112" y="13534"/>
                    <a:pt x="14112" y="13469"/>
                  </a:cubicBezTo>
                  <a:lnTo>
                    <a:pt x="14112" y="8198"/>
                  </a:lnTo>
                  <a:cubicBezTo>
                    <a:pt x="14112" y="4919"/>
                    <a:pt x="11476" y="2251"/>
                    <a:pt x="8197" y="2251"/>
                  </a:cubicBezTo>
                  <a:close/>
                  <a:moveTo>
                    <a:pt x="8197" y="547"/>
                  </a:moveTo>
                  <a:cubicBezTo>
                    <a:pt x="10286" y="547"/>
                    <a:pt x="12215" y="1383"/>
                    <a:pt x="13597" y="2797"/>
                  </a:cubicBezTo>
                  <a:cubicBezTo>
                    <a:pt x="14979" y="4180"/>
                    <a:pt x="15847" y="6076"/>
                    <a:pt x="15847" y="8198"/>
                  </a:cubicBezTo>
                  <a:lnTo>
                    <a:pt x="15847" y="14594"/>
                  </a:lnTo>
                  <a:cubicBezTo>
                    <a:pt x="15847" y="15044"/>
                    <a:pt x="15462" y="15430"/>
                    <a:pt x="14979" y="15430"/>
                  </a:cubicBezTo>
                  <a:lnTo>
                    <a:pt x="1415" y="15430"/>
                  </a:lnTo>
                  <a:cubicBezTo>
                    <a:pt x="932" y="15430"/>
                    <a:pt x="547" y="15044"/>
                    <a:pt x="547" y="14594"/>
                  </a:cubicBezTo>
                  <a:lnTo>
                    <a:pt x="547" y="8198"/>
                  </a:lnTo>
                  <a:cubicBezTo>
                    <a:pt x="547" y="6076"/>
                    <a:pt x="1382" y="4180"/>
                    <a:pt x="2797" y="2797"/>
                  </a:cubicBezTo>
                  <a:cubicBezTo>
                    <a:pt x="4179" y="1383"/>
                    <a:pt x="6075" y="547"/>
                    <a:pt x="8197" y="547"/>
                  </a:cubicBezTo>
                  <a:close/>
                  <a:moveTo>
                    <a:pt x="8197" y="1"/>
                  </a:moveTo>
                  <a:cubicBezTo>
                    <a:pt x="3665" y="1"/>
                    <a:pt x="0" y="3665"/>
                    <a:pt x="0" y="8198"/>
                  </a:cubicBezTo>
                  <a:lnTo>
                    <a:pt x="0" y="14594"/>
                  </a:lnTo>
                  <a:cubicBezTo>
                    <a:pt x="0" y="15366"/>
                    <a:pt x="643" y="15977"/>
                    <a:pt x="1415" y="15977"/>
                  </a:cubicBezTo>
                  <a:lnTo>
                    <a:pt x="14979" y="15977"/>
                  </a:lnTo>
                  <a:cubicBezTo>
                    <a:pt x="15751" y="15977"/>
                    <a:pt x="16362" y="15366"/>
                    <a:pt x="16362" y="14594"/>
                  </a:cubicBezTo>
                  <a:lnTo>
                    <a:pt x="16362" y="8198"/>
                  </a:lnTo>
                  <a:cubicBezTo>
                    <a:pt x="16362" y="3665"/>
                    <a:pt x="12697" y="1"/>
                    <a:pt x="8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45;p64"/>
            <p:cNvSpPr/>
            <p:nvPr/>
          </p:nvSpPr>
          <p:spPr>
            <a:xfrm>
              <a:off x="2185075" y="2793600"/>
              <a:ext cx="432375" cy="364875"/>
            </a:xfrm>
            <a:custGeom>
              <a:avLst/>
              <a:gdLst/>
              <a:ahLst/>
              <a:cxnLst/>
              <a:rect l="l" t="t" r="r" b="b"/>
              <a:pathLst>
                <a:path w="17295" h="14595" extrusionOk="0">
                  <a:moveTo>
                    <a:pt x="1" y="1"/>
                  </a:moveTo>
                  <a:lnTo>
                    <a:pt x="1" y="14594"/>
                  </a:lnTo>
                  <a:lnTo>
                    <a:pt x="17294" y="14594"/>
                  </a:lnTo>
                  <a:lnTo>
                    <a:pt x="1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46;p64"/>
            <p:cNvSpPr/>
            <p:nvPr/>
          </p:nvSpPr>
          <p:spPr>
            <a:xfrm>
              <a:off x="2178650" y="2787175"/>
              <a:ext cx="446025" cy="378525"/>
            </a:xfrm>
            <a:custGeom>
              <a:avLst/>
              <a:gdLst/>
              <a:ahLst/>
              <a:cxnLst/>
              <a:rect l="l" t="t" r="r" b="b"/>
              <a:pathLst>
                <a:path w="17841" h="15141" extrusionOk="0">
                  <a:moveTo>
                    <a:pt x="17294" y="515"/>
                  </a:moveTo>
                  <a:lnTo>
                    <a:pt x="17294" y="14594"/>
                  </a:lnTo>
                  <a:lnTo>
                    <a:pt x="547" y="14594"/>
                  </a:lnTo>
                  <a:lnTo>
                    <a:pt x="547" y="515"/>
                  </a:lnTo>
                  <a:close/>
                  <a:moveTo>
                    <a:pt x="258" y="0"/>
                  </a:moveTo>
                  <a:cubicBezTo>
                    <a:pt x="193" y="0"/>
                    <a:pt x="129" y="0"/>
                    <a:pt x="97" y="65"/>
                  </a:cubicBezTo>
                  <a:cubicBezTo>
                    <a:pt x="33" y="129"/>
                    <a:pt x="0" y="193"/>
                    <a:pt x="0" y="258"/>
                  </a:cubicBezTo>
                  <a:lnTo>
                    <a:pt x="0" y="14851"/>
                  </a:lnTo>
                  <a:cubicBezTo>
                    <a:pt x="0" y="14948"/>
                    <a:pt x="33" y="15012"/>
                    <a:pt x="97" y="15044"/>
                  </a:cubicBezTo>
                  <a:cubicBezTo>
                    <a:pt x="129" y="15108"/>
                    <a:pt x="193" y="15140"/>
                    <a:pt x="258" y="15140"/>
                  </a:cubicBezTo>
                  <a:lnTo>
                    <a:pt x="17551" y="15140"/>
                  </a:lnTo>
                  <a:cubicBezTo>
                    <a:pt x="17616" y="15140"/>
                    <a:pt x="17712" y="15108"/>
                    <a:pt x="17744" y="15044"/>
                  </a:cubicBezTo>
                  <a:cubicBezTo>
                    <a:pt x="17808" y="15012"/>
                    <a:pt x="17841" y="14948"/>
                    <a:pt x="17841" y="14851"/>
                  </a:cubicBezTo>
                  <a:lnTo>
                    <a:pt x="17841" y="258"/>
                  </a:lnTo>
                  <a:cubicBezTo>
                    <a:pt x="17841" y="193"/>
                    <a:pt x="17808" y="129"/>
                    <a:pt x="17744" y="65"/>
                  </a:cubicBezTo>
                  <a:cubicBezTo>
                    <a:pt x="17712" y="0"/>
                    <a:pt x="17616" y="0"/>
                    <a:pt x="17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47;p64"/>
            <p:cNvSpPr/>
            <p:nvPr/>
          </p:nvSpPr>
          <p:spPr>
            <a:xfrm>
              <a:off x="2352225" y="2898075"/>
              <a:ext cx="94050" cy="171200"/>
            </a:xfrm>
            <a:custGeom>
              <a:avLst/>
              <a:gdLst/>
              <a:ahLst/>
              <a:cxnLst/>
              <a:rect l="l" t="t" r="r" b="b"/>
              <a:pathLst>
                <a:path w="3762" h="6848" extrusionOk="0">
                  <a:moveTo>
                    <a:pt x="1897" y="0"/>
                  </a:moveTo>
                  <a:cubicBezTo>
                    <a:pt x="836" y="0"/>
                    <a:pt x="1" y="836"/>
                    <a:pt x="1" y="1897"/>
                  </a:cubicBezTo>
                  <a:cubicBezTo>
                    <a:pt x="1" y="2604"/>
                    <a:pt x="418" y="3215"/>
                    <a:pt x="997" y="3536"/>
                  </a:cubicBezTo>
                  <a:lnTo>
                    <a:pt x="676" y="6847"/>
                  </a:lnTo>
                  <a:lnTo>
                    <a:pt x="3086" y="6847"/>
                  </a:lnTo>
                  <a:lnTo>
                    <a:pt x="2765" y="3536"/>
                  </a:lnTo>
                  <a:cubicBezTo>
                    <a:pt x="3376" y="3215"/>
                    <a:pt x="3761" y="2604"/>
                    <a:pt x="3761" y="1897"/>
                  </a:cubicBezTo>
                  <a:cubicBezTo>
                    <a:pt x="3761" y="836"/>
                    <a:pt x="2926" y="0"/>
                    <a:pt x="1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48;p64"/>
            <p:cNvSpPr/>
            <p:nvPr/>
          </p:nvSpPr>
          <p:spPr>
            <a:xfrm>
              <a:off x="2345800" y="2891650"/>
              <a:ext cx="107700" cy="184850"/>
            </a:xfrm>
            <a:custGeom>
              <a:avLst/>
              <a:gdLst/>
              <a:ahLst/>
              <a:cxnLst/>
              <a:rect l="l" t="t" r="r" b="b"/>
              <a:pathLst>
                <a:path w="4308" h="7394" extrusionOk="0">
                  <a:moveTo>
                    <a:pt x="2154" y="514"/>
                  </a:moveTo>
                  <a:cubicBezTo>
                    <a:pt x="3022" y="514"/>
                    <a:pt x="3761" y="1254"/>
                    <a:pt x="3761" y="2154"/>
                  </a:cubicBezTo>
                  <a:cubicBezTo>
                    <a:pt x="3761" y="2765"/>
                    <a:pt x="3408" y="3279"/>
                    <a:pt x="2926" y="3568"/>
                  </a:cubicBezTo>
                  <a:lnTo>
                    <a:pt x="2765" y="3632"/>
                  </a:lnTo>
                  <a:lnTo>
                    <a:pt x="3054" y="6847"/>
                  </a:lnTo>
                  <a:lnTo>
                    <a:pt x="1222" y="6847"/>
                  </a:lnTo>
                  <a:lnTo>
                    <a:pt x="1543" y="3632"/>
                  </a:lnTo>
                  <a:lnTo>
                    <a:pt x="1383" y="3568"/>
                  </a:lnTo>
                  <a:cubicBezTo>
                    <a:pt x="868" y="3279"/>
                    <a:pt x="515" y="2765"/>
                    <a:pt x="515" y="2154"/>
                  </a:cubicBezTo>
                  <a:cubicBezTo>
                    <a:pt x="547" y="1254"/>
                    <a:pt x="1254" y="514"/>
                    <a:pt x="2154" y="514"/>
                  </a:cubicBezTo>
                  <a:close/>
                  <a:moveTo>
                    <a:pt x="2154" y="0"/>
                  </a:moveTo>
                  <a:cubicBezTo>
                    <a:pt x="965" y="0"/>
                    <a:pt x="0" y="964"/>
                    <a:pt x="0" y="2154"/>
                  </a:cubicBezTo>
                  <a:cubicBezTo>
                    <a:pt x="0" y="2898"/>
                    <a:pt x="387" y="3560"/>
                    <a:pt x="980" y="3934"/>
                  </a:cubicBezTo>
                  <a:lnTo>
                    <a:pt x="980" y="3934"/>
                  </a:lnTo>
                  <a:lnTo>
                    <a:pt x="643" y="7393"/>
                  </a:lnTo>
                  <a:lnTo>
                    <a:pt x="3633" y="7393"/>
                  </a:lnTo>
                  <a:lnTo>
                    <a:pt x="3325" y="3916"/>
                  </a:lnTo>
                  <a:lnTo>
                    <a:pt x="3325" y="3916"/>
                  </a:lnTo>
                  <a:cubicBezTo>
                    <a:pt x="3907" y="3539"/>
                    <a:pt x="4308" y="2886"/>
                    <a:pt x="4308" y="2154"/>
                  </a:cubicBezTo>
                  <a:cubicBezTo>
                    <a:pt x="4308" y="964"/>
                    <a:pt x="3343" y="0"/>
                    <a:pt x="2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49;p64"/>
            <p:cNvSpPr/>
            <p:nvPr/>
          </p:nvSpPr>
          <p:spPr>
            <a:xfrm>
              <a:off x="5929100" y="2603650"/>
              <a:ext cx="129400" cy="472250"/>
            </a:xfrm>
            <a:custGeom>
              <a:avLst/>
              <a:gdLst/>
              <a:ahLst/>
              <a:cxnLst/>
              <a:rect l="l" t="t" r="r" b="b"/>
              <a:pathLst>
                <a:path w="5176" h="18890" extrusionOk="0">
                  <a:moveTo>
                    <a:pt x="4071" y="0"/>
                  </a:moveTo>
                  <a:cubicBezTo>
                    <a:pt x="3836" y="0"/>
                    <a:pt x="3604" y="89"/>
                    <a:pt x="3440" y="270"/>
                  </a:cubicBezTo>
                  <a:cubicBezTo>
                    <a:pt x="1286" y="2520"/>
                    <a:pt x="0" y="5959"/>
                    <a:pt x="32" y="9431"/>
                  </a:cubicBezTo>
                  <a:cubicBezTo>
                    <a:pt x="65" y="12967"/>
                    <a:pt x="1382" y="16406"/>
                    <a:pt x="3633" y="18624"/>
                  </a:cubicBezTo>
                  <a:cubicBezTo>
                    <a:pt x="3809" y="18801"/>
                    <a:pt x="4034" y="18889"/>
                    <a:pt x="4259" y="18889"/>
                  </a:cubicBezTo>
                  <a:cubicBezTo>
                    <a:pt x="4484" y="18889"/>
                    <a:pt x="4709" y="18801"/>
                    <a:pt x="4886" y="18624"/>
                  </a:cubicBezTo>
                  <a:cubicBezTo>
                    <a:pt x="5079" y="18431"/>
                    <a:pt x="5175" y="18206"/>
                    <a:pt x="5175" y="17981"/>
                  </a:cubicBezTo>
                  <a:cubicBezTo>
                    <a:pt x="5143" y="17724"/>
                    <a:pt x="5079" y="17499"/>
                    <a:pt x="4886" y="17338"/>
                  </a:cubicBezTo>
                  <a:cubicBezTo>
                    <a:pt x="2990" y="15442"/>
                    <a:pt x="1865" y="12484"/>
                    <a:pt x="1832" y="9431"/>
                  </a:cubicBezTo>
                  <a:cubicBezTo>
                    <a:pt x="1832" y="6377"/>
                    <a:pt x="2893" y="3452"/>
                    <a:pt x="4725" y="1523"/>
                  </a:cubicBezTo>
                  <a:cubicBezTo>
                    <a:pt x="5079" y="1170"/>
                    <a:pt x="5079" y="591"/>
                    <a:pt x="4693" y="237"/>
                  </a:cubicBezTo>
                  <a:cubicBezTo>
                    <a:pt x="4521" y="81"/>
                    <a:pt x="4295" y="0"/>
                    <a:pt x="4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50;p64"/>
            <p:cNvSpPr/>
            <p:nvPr/>
          </p:nvSpPr>
          <p:spPr>
            <a:xfrm>
              <a:off x="6023125" y="2663900"/>
              <a:ext cx="100475" cy="350100"/>
            </a:xfrm>
            <a:custGeom>
              <a:avLst/>
              <a:gdLst/>
              <a:ahLst/>
              <a:cxnLst/>
              <a:rect l="l" t="t" r="r" b="b"/>
              <a:pathLst>
                <a:path w="4019" h="14004" extrusionOk="0">
                  <a:moveTo>
                    <a:pt x="3009" y="0"/>
                  </a:moveTo>
                  <a:cubicBezTo>
                    <a:pt x="2752" y="0"/>
                    <a:pt x="2497" y="116"/>
                    <a:pt x="2315" y="335"/>
                  </a:cubicBezTo>
                  <a:cubicBezTo>
                    <a:pt x="804" y="2135"/>
                    <a:pt x="0" y="4513"/>
                    <a:pt x="0" y="6989"/>
                  </a:cubicBezTo>
                  <a:cubicBezTo>
                    <a:pt x="32" y="9528"/>
                    <a:pt x="900" y="11875"/>
                    <a:pt x="2443" y="13675"/>
                  </a:cubicBezTo>
                  <a:cubicBezTo>
                    <a:pt x="2621" y="13888"/>
                    <a:pt x="2868" y="14003"/>
                    <a:pt x="3119" y="14003"/>
                  </a:cubicBezTo>
                  <a:cubicBezTo>
                    <a:pt x="3321" y="14003"/>
                    <a:pt x="3525" y="13929"/>
                    <a:pt x="3697" y="13771"/>
                  </a:cubicBezTo>
                  <a:cubicBezTo>
                    <a:pt x="3922" y="13610"/>
                    <a:pt x="4018" y="13353"/>
                    <a:pt x="4018" y="13096"/>
                  </a:cubicBezTo>
                  <a:cubicBezTo>
                    <a:pt x="4018" y="12871"/>
                    <a:pt x="3954" y="12678"/>
                    <a:pt x="3793" y="12517"/>
                  </a:cubicBezTo>
                  <a:cubicBezTo>
                    <a:pt x="2540" y="11039"/>
                    <a:pt x="1832" y="9078"/>
                    <a:pt x="1832" y="6989"/>
                  </a:cubicBezTo>
                  <a:cubicBezTo>
                    <a:pt x="1800" y="4931"/>
                    <a:pt x="2475" y="2971"/>
                    <a:pt x="3697" y="1460"/>
                  </a:cubicBezTo>
                  <a:cubicBezTo>
                    <a:pt x="4018" y="1074"/>
                    <a:pt x="3954" y="528"/>
                    <a:pt x="3568" y="206"/>
                  </a:cubicBezTo>
                  <a:cubicBezTo>
                    <a:pt x="3401" y="67"/>
                    <a:pt x="3205" y="0"/>
                    <a:pt x="3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51;p64"/>
            <p:cNvSpPr/>
            <p:nvPr/>
          </p:nvSpPr>
          <p:spPr>
            <a:xfrm>
              <a:off x="6109100" y="2725025"/>
              <a:ext cx="81200" cy="228850"/>
            </a:xfrm>
            <a:custGeom>
              <a:avLst/>
              <a:gdLst/>
              <a:ahLst/>
              <a:cxnLst/>
              <a:rect l="l" t="t" r="r" b="b"/>
              <a:pathLst>
                <a:path w="3248" h="9154" extrusionOk="0">
                  <a:moveTo>
                    <a:pt x="2175" y="1"/>
                  </a:moveTo>
                  <a:cubicBezTo>
                    <a:pt x="1908" y="1"/>
                    <a:pt x="1646" y="124"/>
                    <a:pt x="1479" y="365"/>
                  </a:cubicBezTo>
                  <a:cubicBezTo>
                    <a:pt x="515" y="1586"/>
                    <a:pt x="1" y="3033"/>
                    <a:pt x="1" y="4544"/>
                  </a:cubicBezTo>
                  <a:cubicBezTo>
                    <a:pt x="33" y="6087"/>
                    <a:pt x="579" y="7565"/>
                    <a:pt x="1640" y="8819"/>
                  </a:cubicBezTo>
                  <a:cubicBezTo>
                    <a:pt x="1822" y="9038"/>
                    <a:pt x="2088" y="9153"/>
                    <a:pt x="2354" y="9153"/>
                  </a:cubicBezTo>
                  <a:cubicBezTo>
                    <a:pt x="2556" y="9153"/>
                    <a:pt x="2759" y="9086"/>
                    <a:pt x="2926" y="8947"/>
                  </a:cubicBezTo>
                  <a:cubicBezTo>
                    <a:pt x="3119" y="8755"/>
                    <a:pt x="3247" y="8497"/>
                    <a:pt x="3247" y="8240"/>
                  </a:cubicBezTo>
                  <a:cubicBezTo>
                    <a:pt x="3247" y="8047"/>
                    <a:pt x="3151" y="7822"/>
                    <a:pt x="3022" y="7662"/>
                  </a:cubicBezTo>
                  <a:cubicBezTo>
                    <a:pt x="2251" y="6729"/>
                    <a:pt x="1833" y="5637"/>
                    <a:pt x="1833" y="4511"/>
                  </a:cubicBezTo>
                  <a:cubicBezTo>
                    <a:pt x="1801" y="3419"/>
                    <a:pt x="2186" y="2390"/>
                    <a:pt x="2894" y="1458"/>
                  </a:cubicBezTo>
                  <a:cubicBezTo>
                    <a:pt x="3215" y="1072"/>
                    <a:pt x="3151" y="493"/>
                    <a:pt x="2733" y="204"/>
                  </a:cubicBezTo>
                  <a:cubicBezTo>
                    <a:pt x="2569" y="68"/>
                    <a:pt x="2371" y="1"/>
                    <a:pt x="2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52;p64"/>
            <p:cNvSpPr/>
            <p:nvPr/>
          </p:nvSpPr>
          <p:spPr>
            <a:xfrm>
              <a:off x="1945600" y="2603650"/>
              <a:ext cx="128600" cy="472250"/>
            </a:xfrm>
            <a:custGeom>
              <a:avLst/>
              <a:gdLst/>
              <a:ahLst/>
              <a:cxnLst/>
              <a:rect l="l" t="t" r="r" b="b"/>
              <a:pathLst>
                <a:path w="5144" h="18890" extrusionOk="0">
                  <a:moveTo>
                    <a:pt x="1077" y="0"/>
                  </a:moveTo>
                  <a:cubicBezTo>
                    <a:pt x="849" y="0"/>
                    <a:pt x="623" y="81"/>
                    <a:pt x="451" y="237"/>
                  </a:cubicBezTo>
                  <a:cubicBezTo>
                    <a:pt x="97" y="591"/>
                    <a:pt x="97" y="1170"/>
                    <a:pt x="418" y="1523"/>
                  </a:cubicBezTo>
                  <a:cubicBezTo>
                    <a:pt x="2251" y="3452"/>
                    <a:pt x="3344" y="6377"/>
                    <a:pt x="3311" y="9431"/>
                  </a:cubicBezTo>
                  <a:cubicBezTo>
                    <a:pt x="3311" y="12484"/>
                    <a:pt x="2154" y="15442"/>
                    <a:pt x="258" y="17338"/>
                  </a:cubicBezTo>
                  <a:cubicBezTo>
                    <a:pt x="97" y="17499"/>
                    <a:pt x="1" y="17724"/>
                    <a:pt x="1" y="17981"/>
                  </a:cubicBezTo>
                  <a:cubicBezTo>
                    <a:pt x="1" y="18206"/>
                    <a:pt x="97" y="18431"/>
                    <a:pt x="258" y="18624"/>
                  </a:cubicBezTo>
                  <a:cubicBezTo>
                    <a:pt x="434" y="18801"/>
                    <a:pt x="668" y="18889"/>
                    <a:pt x="901" y="18889"/>
                  </a:cubicBezTo>
                  <a:cubicBezTo>
                    <a:pt x="1134" y="18889"/>
                    <a:pt x="1367" y="18801"/>
                    <a:pt x="1543" y="18624"/>
                  </a:cubicBezTo>
                  <a:cubicBezTo>
                    <a:pt x="3761" y="16406"/>
                    <a:pt x="5111" y="12967"/>
                    <a:pt x="5144" y="9431"/>
                  </a:cubicBezTo>
                  <a:cubicBezTo>
                    <a:pt x="5144" y="5959"/>
                    <a:pt x="3890" y="2520"/>
                    <a:pt x="1736" y="270"/>
                  </a:cubicBezTo>
                  <a:cubicBezTo>
                    <a:pt x="1555" y="89"/>
                    <a:pt x="1315"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53;p64"/>
            <p:cNvSpPr/>
            <p:nvPr/>
          </p:nvSpPr>
          <p:spPr>
            <a:xfrm>
              <a:off x="1879700" y="2663900"/>
              <a:ext cx="101275" cy="350100"/>
            </a:xfrm>
            <a:custGeom>
              <a:avLst/>
              <a:gdLst/>
              <a:ahLst/>
              <a:cxnLst/>
              <a:rect l="l" t="t" r="r" b="b"/>
              <a:pathLst>
                <a:path w="4051" h="14004" extrusionOk="0">
                  <a:moveTo>
                    <a:pt x="1023" y="0"/>
                  </a:moveTo>
                  <a:cubicBezTo>
                    <a:pt x="820" y="0"/>
                    <a:pt x="617" y="67"/>
                    <a:pt x="451" y="206"/>
                  </a:cubicBezTo>
                  <a:cubicBezTo>
                    <a:pt x="65" y="528"/>
                    <a:pt x="33" y="1074"/>
                    <a:pt x="322" y="1460"/>
                  </a:cubicBezTo>
                  <a:cubicBezTo>
                    <a:pt x="1576" y="2971"/>
                    <a:pt x="2219" y="4931"/>
                    <a:pt x="2219" y="6989"/>
                  </a:cubicBezTo>
                  <a:cubicBezTo>
                    <a:pt x="2187" y="9078"/>
                    <a:pt x="1511" y="11039"/>
                    <a:pt x="226" y="12517"/>
                  </a:cubicBezTo>
                  <a:cubicBezTo>
                    <a:pt x="97" y="12678"/>
                    <a:pt x="33" y="12871"/>
                    <a:pt x="1" y="13096"/>
                  </a:cubicBezTo>
                  <a:cubicBezTo>
                    <a:pt x="1" y="13353"/>
                    <a:pt x="129" y="13610"/>
                    <a:pt x="322" y="13771"/>
                  </a:cubicBezTo>
                  <a:cubicBezTo>
                    <a:pt x="494" y="13929"/>
                    <a:pt x="705" y="14003"/>
                    <a:pt x="913" y="14003"/>
                  </a:cubicBezTo>
                  <a:cubicBezTo>
                    <a:pt x="1173" y="14003"/>
                    <a:pt x="1430" y="13888"/>
                    <a:pt x="1608" y="13675"/>
                  </a:cubicBezTo>
                  <a:cubicBezTo>
                    <a:pt x="3151" y="11875"/>
                    <a:pt x="4019" y="9528"/>
                    <a:pt x="4019" y="6989"/>
                  </a:cubicBezTo>
                  <a:cubicBezTo>
                    <a:pt x="4051" y="4513"/>
                    <a:pt x="3215" y="2135"/>
                    <a:pt x="1737" y="335"/>
                  </a:cubicBezTo>
                  <a:cubicBezTo>
                    <a:pt x="1554" y="116"/>
                    <a:pt x="1289" y="0"/>
                    <a:pt x="1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54;p64"/>
            <p:cNvSpPr/>
            <p:nvPr/>
          </p:nvSpPr>
          <p:spPr>
            <a:xfrm>
              <a:off x="1813800" y="2725025"/>
              <a:ext cx="81200" cy="228850"/>
            </a:xfrm>
            <a:custGeom>
              <a:avLst/>
              <a:gdLst/>
              <a:ahLst/>
              <a:cxnLst/>
              <a:rect l="l" t="t" r="r" b="b"/>
              <a:pathLst>
                <a:path w="3248" h="9154" extrusionOk="0">
                  <a:moveTo>
                    <a:pt x="1057" y="1"/>
                  </a:moveTo>
                  <a:cubicBezTo>
                    <a:pt x="861" y="1"/>
                    <a:pt x="660" y="68"/>
                    <a:pt x="483" y="204"/>
                  </a:cubicBezTo>
                  <a:cubicBezTo>
                    <a:pt x="97" y="493"/>
                    <a:pt x="33" y="1072"/>
                    <a:pt x="322" y="1458"/>
                  </a:cubicBezTo>
                  <a:cubicBezTo>
                    <a:pt x="1062" y="2390"/>
                    <a:pt x="1415" y="3419"/>
                    <a:pt x="1415" y="4511"/>
                  </a:cubicBezTo>
                  <a:cubicBezTo>
                    <a:pt x="1415" y="5637"/>
                    <a:pt x="997" y="6729"/>
                    <a:pt x="194" y="7662"/>
                  </a:cubicBezTo>
                  <a:cubicBezTo>
                    <a:pt x="65" y="7822"/>
                    <a:pt x="1" y="8047"/>
                    <a:pt x="1" y="8240"/>
                  </a:cubicBezTo>
                  <a:cubicBezTo>
                    <a:pt x="1" y="8497"/>
                    <a:pt x="97" y="8755"/>
                    <a:pt x="322" y="8947"/>
                  </a:cubicBezTo>
                  <a:cubicBezTo>
                    <a:pt x="489" y="9086"/>
                    <a:pt x="692" y="9153"/>
                    <a:pt x="894" y="9153"/>
                  </a:cubicBezTo>
                  <a:cubicBezTo>
                    <a:pt x="1160" y="9153"/>
                    <a:pt x="1426" y="9038"/>
                    <a:pt x="1608" y="8819"/>
                  </a:cubicBezTo>
                  <a:cubicBezTo>
                    <a:pt x="2637" y="7565"/>
                    <a:pt x="3215" y="6087"/>
                    <a:pt x="3215" y="4544"/>
                  </a:cubicBezTo>
                  <a:cubicBezTo>
                    <a:pt x="3247" y="3033"/>
                    <a:pt x="2733" y="1586"/>
                    <a:pt x="1769" y="365"/>
                  </a:cubicBezTo>
                  <a:cubicBezTo>
                    <a:pt x="1584" y="124"/>
                    <a:pt x="1324" y="1"/>
                    <a:pt x="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55;p64"/>
            <p:cNvSpPr/>
            <p:nvPr/>
          </p:nvSpPr>
          <p:spPr>
            <a:xfrm>
              <a:off x="3763375" y="496075"/>
              <a:ext cx="476550" cy="127800"/>
            </a:xfrm>
            <a:custGeom>
              <a:avLst/>
              <a:gdLst/>
              <a:ahLst/>
              <a:cxnLst/>
              <a:rect l="l" t="t" r="r" b="b"/>
              <a:pathLst>
                <a:path w="19062" h="5112" extrusionOk="0">
                  <a:moveTo>
                    <a:pt x="997" y="0"/>
                  </a:moveTo>
                  <a:cubicBezTo>
                    <a:pt x="772" y="0"/>
                    <a:pt x="547" y="65"/>
                    <a:pt x="354" y="258"/>
                  </a:cubicBezTo>
                  <a:cubicBezTo>
                    <a:pt x="0" y="611"/>
                    <a:pt x="0" y="1190"/>
                    <a:pt x="354" y="1543"/>
                  </a:cubicBezTo>
                  <a:cubicBezTo>
                    <a:pt x="2572" y="3761"/>
                    <a:pt x="6011" y="5111"/>
                    <a:pt x="9547" y="5111"/>
                  </a:cubicBezTo>
                  <a:cubicBezTo>
                    <a:pt x="9590" y="5112"/>
                    <a:pt x="9634" y="5112"/>
                    <a:pt x="9677" y="5112"/>
                  </a:cubicBezTo>
                  <a:cubicBezTo>
                    <a:pt x="13105" y="5112"/>
                    <a:pt x="16486" y="3863"/>
                    <a:pt x="18708" y="1736"/>
                  </a:cubicBezTo>
                  <a:cubicBezTo>
                    <a:pt x="19062" y="1383"/>
                    <a:pt x="19062" y="804"/>
                    <a:pt x="18740" y="450"/>
                  </a:cubicBezTo>
                  <a:cubicBezTo>
                    <a:pt x="18555" y="266"/>
                    <a:pt x="18309" y="169"/>
                    <a:pt x="18066" y="169"/>
                  </a:cubicBezTo>
                  <a:cubicBezTo>
                    <a:pt x="17843" y="169"/>
                    <a:pt x="17623" y="249"/>
                    <a:pt x="17455" y="418"/>
                  </a:cubicBezTo>
                  <a:cubicBezTo>
                    <a:pt x="15553" y="2224"/>
                    <a:pt x="12684" y="3312"/>
                    <a:pt x="9678" y="3312"/>
                  </a:cubicBezTo>
                  <a:cubicBezTo>
                    <a:pt x="9634" y="3312"/>
                    <a:pt x="9591" y="3312"/>
                    <a:pt x="9547" y="3311"/>
                  </a:cubicBezTo>
                  <a:cubicBezTo>
                    <a:pt x="6493" y="3279"/>
                    <a:pt x="3536" y="2154"/>
                    <a:pt x="1639" y="258"/>
                  </a:cubicBezTo>
                  <a:cubicBezTo>
                    <a:pt x="1479" y="65"/>
                    <a:pt x="1254" y="0"/>
                    <a:pt x="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56;p64"/>
            <p:cNvSpPr/>
            <p:nvPr/>
          </p:nvSpPr>
          <p:spPr>
            <a:xfrm>
              <a:off x="3824450" y="430175"/>
              <a:ext cx="356025" cy="100475"/>
            </a:xfrm>
            <a:custGeom>
              <a:avLst/>
              <a:gdLst/>
              <a:ahLst/>
              <a:cxnLst/>
              <a:rect l="l" t="t" r="r" b="b"/>
              <a:pathLst>
                <a:path w="14241" h="4019" extrusionOk="0">
                  <a:moveTo>
                    <a:pt x="1029" y="1"/>
                  </a:moveTo>
                  <a:cubicBezTo>
                    <a:pt x="772" y="1"/>
                    <a:pt x="514" y="97"/>
                    <a:pt x="354" y="322"/>
                  </a:cubicBezTo>
                  <a:cubicBezTo>
                    <a:pt x="0" y="708"/>
                    <a:pt x="64" y="1286"/>
                    <a:pt x="450" y="1608"/>
                  </a:cubicBezTo>
                  <a:cubicBezTo>
                    <a:pt x="2250" y="3151"/>
                    <a:pt x="4597" y="3986"/>
                    <a:pt x="7136" y="4019"/>
                  </a:cubicBezTo>
                  <a:cubicBezTo>
                    <a:pt x="9611" y="4019"/>
                    <a:pt x="11990" y="3215"/>
                    <a:pt x="13790" y="1736"/>
                  </a:cubicBezTo>
                  <a:cubicBezTo>
                    <a:pt x="14176" y="1415"/>
                    <a:pt x="14240" y="836"/>
                    <a:pt x="13919" y="451"/>
                  </a:cubicBezTo>
                  <a:cubicBezTo>
                    <a:pt x="13736" y="232"/>
                    <a:pt x="13481" y="116"/>
                    <a:pt x="13224" y="116"/>
                  </a:cubicBezTo>
                  <a:cubicBezTo>
                    <a:pt x="13028" y="116"/>
                    <a:pt x="12832" y="183"/>
                    <a:pt x="12665" y="322"/>
                  </a:cubicBezTo>
                  <a:cubicBezTo>
                    <a:pt x="11154" y="1543"/>
                    <a:pt x="9193" y="2219"/>
                    <a:pt x="7136" y="2219"/>
                  </a:cubicBezTo>
                  <a:cubicBezTo>
                    <a:pt x="5047" y="2186"/>
                    <a:pt x="3086" y="1479"/>
                    <a:pt x="1607" y="226"/>
                  </a:cubicBezTo>
                  <a:cubicBezTo>
                    <a:pt x="1447" y="65"/>
                    <a:pt x="1254" y="1"/>
                    <a:pt x="1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57;p64"/>
            <p:cNvSpPr/>
            <p:nvPr/>
          </p:nvSpPr>
          <p:spPr>
            <a:xfrm>
              <a:off x="3884700" y="363475"/>
              <a:ext cx="234700" cy="81200"/>
            </a:xfrm>
            <a:custGeom>
              <a:avLst/>
              <a:gdLst/>
              <a:ahLst/>
              <a:cxnLst/>
              <a:rect l="l" t="t" r="r" b="b"/>
              <a:pathLst>
                <a:path w="9388" h="3248" extrusionOk="0">
                  <a:moveTo>
                    <a:pt x="1030" y="1"/>
                  </a:moveTo>
                  <a:cubicBezTo>
                    <a:pt x="772" y="1"/>
                    <a:pt x="515" y="129"/>
                    <a:pt x="322" y="322"/>
                  </a:cubicBezTo>
                  <a:cubicBezTo>
                    <a:pt x="1" y="708"/>
                    <a:pt x="65" y="1286"/>
                    <a:pt x="451" y="1608"/>
                  </a:cubicBezTo>
                  <a:cubicBezTo>
                    <a:pt x="1705" y="2669"/>
                    <a:pt x="3183" y="3247"/>
                    <a:pt x="4726" y="3247"/>
                  </a:cubicBezTo>
                  <a:cubicBezTo>
                    <a:pt x="6237" y="3247"/>
                    <a:pt x="7683" y="2733"/>
                    <a:pt x="8905" y="1768"/>
                  </a:cubicBezTo>
                  <a:cubicBezTo>
                    <a:pt x="9323" y="1479"/>
                    <a:pt x="9387" y="901"/>
                    <a:pt x="9066" y="515"/>
                  </a:cubicBezTo>
                  <a:cubicBezTo>
                    <a:pt x="8895" y="287"/>
                    <a:pt x="8624" y="161"/>
                    <a:pt x="8351" y="161"/>
                  </a:cubicBezTo>
                  <a:cubicBezTo>
                    <a:pt x="8161" y="161"/>
                    <a:pt x="7970" y="222"/>
                    <a:pt x="7812" y="354"/>
                  </a:cubicBezTo>
                  <a:cubicBezTo>
                    <a:pt x="6880" y="1061"/>
                    <a:pt x="5851" y="1447"/>
                    <a:pt x="4758" y="1447"/>
                  </a:cubicBezTo>
                  <a:cubicBezTo>
                    <a:pt x="3633" y="1415"/>
                    <a:pt x="2540" y="997"/>
                    <a:pt x="1608" y="226"/>
                  </a:cubicBezTo>
                  <a:cubicBezTo>
                    <a:pt x="1447" y="97"/>
                    <a:pt x="1222" y="33"/>
                    <a:pt x="10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58;p64"/>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59;p64"/>
            <p:cNvSpPr/>
            <p:nvPr/>
          </p:nvSpPr>
          <p:spPr>
            <a:xfrm>
              <a:off x="1808175" y="3778825"/>
              <a:ext cx="4317825" cy="1350100"/>
            </a:xfrm>
            <a:custGeom>
              <a:avLst/>
              <a:gdLst/>
              <a:ahLst/>
              <a:cxnLst/>
              <a:rect l="l" t="t" r="r" b="b"/>
              <a:pathLst>
                <a:path w="172713" h="54004" extrusionOk="0">
                  <a:moveTo>
                    <a:pt x="86341" y="1"/>
                  </a:moveTo>
                  <a:cubicBezTo>
                    <a:pt x="38671" y="1"/>
                    <a:pt x="1" y="12087"/>
                    <a:pt x="1" y="27002"/>
                  </a:cubicBezTo>
                  <a:cubicBezTo>
                    <a:pt x="1" y="41917"/>
                    <a:pt x="38671" y="54003"/>
                    <a:pt x="86341" y="54003"/>
                  </a:cubicBezTo>
                  <a:cubicBezTo>
                    <a:pt x="134043" y="54003"/>
                    <a:pt x="172713" y="41917"/>
                    <a:pt x="172713" y="27002"/>
                  </a:cubicBezTo>
                  <a:cubicBezTo>
                    <a:pt x="172713" y="12087"/>
                    <a:pt x="134043" y="1"/>
                    <a:pt x="86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60;p64"/>
            <p:cNvSpPr/>
            <p:nvPr/>
          </p:nvSpPr>
          <p:spPr>
            <a:xfrm>
              <a:off x="2021950" y="3784450"/>
              <a:ext cx="3933700" cy="1195000"/>
            </a:xfrm>
            <a:custGeom>
              <a:avLst/>
              <a:gdLst/>
              <a:ahLst/>
              <a:cxnLst/>
              <a:rect l="l" t="t" r="r" b="b"/>
              <a:pathLst>
                <a:path w="157348" h="47800" extrusionOk="0">
                  <a:moveTo>
                    <a:pt x="78658" y="1"/>
                  </a:moveTo>
                  <a:cubicBezTo>
                    <a:pt x="35230" y="1"/>
                    <a:pt x="0" y="10705"/>
                    <a:pt x="0" y="23916"/>
                  </a:cubicBezTo>
                  <a:cubicBezTo>
                    <a:pt x="0" y="37095"/>
                    <a:pt x="35230" y="47800"/>
                    <a:pt x="78658" y="47800"/>
                  </a:cubicBezTo>
                  <a:cubicBezTo>
                    <a:pt x="122117" y="47800"/>
                    <a:pt x="157347" y="37095"/>
                    <a:pt x="157347" y="23916"/>
                  </a:cubicBezTo>
                  <a:cubicBezTo>
                    <a:pt x="157347" y="10705"/>
                    <a:pt x="122117" y="1"/>
                    <a:pt x="78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61;p64"/>
            <p:cNvSpPr/>
            <p:nvPr/>
          </p:nvSpPr>
          <p:spPr>
            <a:xfrm>
              <a:off x="2014700" y="3778025"/>
              <a:ext cx="3948175" cy="1207850"/>
            </a:xfrm>
            <a:custGeom>
              <a:avLst/>
              <a:gdLst/>
              <a:ahLst/>
              <a:cxnLst/>
              <a:rect l="l" t="t" r="r" b="b"/>
              <a:pathLst>
                <a:path w="157927" h="48314" extrusionOk="0">
                  <a:moveTo>
                    <a:pt x="78948" y="515"/>
                  </a:moveTo>
                  <a:cubicBezTo>
                    <a:pt x="100677" y="515"/>
                    <a:pt x="120317" y="3183"/>
                    <a:pt x="134525" y="7522"/>
                  </a:cubicBezTo>
                  <a:cubicBezTo>
                    <a:pt x="141629" y="9676"/>
                    <a:pt x="147351" y="12248"/>
                    <a:pt x="151305" y="15076"/>
                  </a:cubicBezTo>
                  <a:cubicBezTo>
                    <a:pt x="153298" y="16491"/>
                    <a:pt x="154808" y="17969"/>
                    <a:pt x="155837" y="19480"/>
                  </a:cubicBezTo>
                  <a:cubicBezTo>
                    <a:pt x="156866" y="21023"/>
                    <a:pt x="157380" y="22566"/>
                    <a:pt x="157380" y="24173"/>
                  </a:cubicBezTo>
                  <a:cubicBezTo>
                    <a:pt x="157380" y="25748"/>
                    <a:pt x="156866" y="27291"/>
                    <a:pt x="155837" y="28834"/>
                  </a:cubicBezTo>
                  <a:cubicBezTo>
                    <a:pt x="154037" y="31502"/>
                    <a:pt x="150726" y="34009"/>
                    <a:pt x="146129" y="36324"/>
                  </a:cubicBezTo>
                  <a:cubicBezTo>
                    <a:pt x="132404" y="43171"/>
                    <a:pt x="107460" y="47799"/>
                    <a:pt x="78948" y="47799"/>
                  </a:cubicBezTo>
                  <a:cubicBezTo>
                    <a:pt x="57250" y="47799"/>
                    <a:pt x="37610" y="45131"/>
                    <a:pt x="23402" y="40792"/>
                  </a:cubicBezTo>
                  <a:cubicBezTo>
                    <a:pt x="16298" y="38638"/>
                    <a:pt x="10544" y="36067"/>
                    <a:pt x="6623" y="33238"/>
                  </a:cubicBezTo>
                  <a:cubicBezTo>
                    <a:pt x="4630" y="31824"/>
                    <a:pt x="3119" y="30345"/>
                    <a:pt x="2090" y="28834"/>
                  </a:cubicBezTo>
                  <a:cubicBezTo>
                    <a:pt x="1062" y="27291"/>
                    <a:pt x="547" y="25748"/>
                    <a:pt x="547" y="24173"/>
                  </a:cubicBezTo>
                  <a:cubicBezTo>
                    <a:pt x="547" y="22566"/>
                    <a:pt x="1062" y="21023"/>
                    <a:pt x="2090" y="19480"/>
                  </a:cubicBezTo>
                  <a:cubicBezTo>
                    <a:pt x="3890" y="16812"/>
                    <a:pt x="7201" y="14305"/>
                    <a:pt x="11798" y="11990"/>
                  </a:cubicBezTo>
                  <a:cubicBezTo>
                    <a:pt x="25524" y="5144"/>
                    <a:pt x="50468" y="515"/>
                    <a:pt x="78948" y="515"/>
                  </a:cubicBezTo>
                  <a:close/>
                  <a:moveTo>
                    <a:pt x="78948" y="1"/>
                  </a:moveTo>
                  <a:cubicBezTo>
                    <a:pt x="57218" y="1"/>
                    <a:pt x="37513" y="2669"/>
                    <a:pt x="23241" y="7008"/>
                  </a:cubicBezTo>
                  <a:cubicBezTo>
                    <a:pt x="16105" y="9162"/>
                    <a:pt x="10319" y="11765"/>
                    <a:pt x="6301" y="14626"/>
                  </a:cubicBezTo>
                  <a:cubicBezTo>
                    <a:pt x="4308" y="16073"/>
                    <a:pt x="2733" y="17584"/>
                    <a:pt x="1640" y="19191"/>
                  </a:cubicBezTo>
                  <a:cubicBezTo>
                    <a:pt x="580" y="20766"/>
                    <a:pt x="1" y="22437"/>
                    <a:pt x="1" y="24173"/>
                  </a:cubicBezTo>
                  <a:cubicBezTo>
                    <a:pt x="1" y="25877"/>
                    <a:pt x="580" y="27548"/>
                    <a:pt x="1640" y="29123"/>
                  </a:cubicBezTo>
                  <a:cubicBezTo>
                    <a:pt x="3537" y="31920"/>
                    <a:pt x="6912" y="34492"/>
                    <a:pt x="11541" y="36774"/>
                  </a:cubicBezTo>
                  <a:cubicBezTo>
                    <a:pt x="25427" y="43717"/>
                    <a:pt x="50403" y="48314"/>
                    <a:pt x="78948" y="48314"/>
                  </a:cubicBezTo>
                  <a:cubicBezTo>
                    <a:pt x="100709" y="48314"/>
                    <a:pt x="120414" y="45646"/>
                    <a:pt x="134686" y="41306"/>
                  </a:cubicBezTo>
                  <a:cubicBezTo>
                    <a:pt x="141822" y="39153"/>
                    <a:pt x="147608" y="36549"/>
                    <a:pt x="151626" y="33688"/>
                  </a:cubicBezTo>
                  <a:cubicBezTo>
                    <a:pt x="153619" y="32241"/>
                    <a:pt x="155194" y="30731"/>
                    <a:pt x="156287" y="29123"/>
                  </a:cubicBezTo>
                  <a:cubicBezTo>
                    <a:pt x="157348" y="27548"/>
                    <a:pt x="157926" y="25877"/>
                    <a:pt x="157926" y="24173"/>
                  </a:cubicBezTo>
                  <a:cubicBezTo>
                    <a:pt x="157926" y="22437"/>
                    <a:pt x="157348" y="20766"/>
                    <a:pt x="156287" y="19191"/>
                  </a:cubicBezTo>
                  <a:cubicBezTo>
                    <a:pt x="154390" y="16394"/>
                    <a:pt x="151015" y="13823"/>
                    <a:pt x="146386" y="11540"/>
                  </a:cubicBezTo>
                  <a:cubicBezTo>
                    <a:pt x="132500" y="4597"/>
                    <a:pt x="107524" y="1"/>
                    <a:pt x="78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62;p64"/>
            <p:cNvSpPr/>
            <p:nvPr/>
          </p:nvSpPr>
          <p:spPr>
            <a:xfrm>
              <a:off x="2234900" y="3729000"/>
              <a:ext cx="3507775" cy="1013375"/>
            </a:xfrm>
            <a:custGeom>
              <a:avLst/>
              <a:gdLst/>
              <a:ahLst/>
              <a:cxnLst/>
              <a:rect l="l" t="t" r="r" b="b"/>
              <a:pathLst>
                <a:path w="140311" h="40535" extrusionOk="0">
                  <a:moveTo>
                    <a:pt x="70140" y="1"/>
                  </a:moveTo>
                  <a:cubicBezTo>
                    <a:pt x="31406" y="1"/>
                    <a:pt x="1" y="9098"/>
                    <a:pt x="1" y="20284"/>
                  </a:cubicBezTo>
                  <a:cubicBezTo>
                    <a:pt x="1" y="31470"/>
                    <a:pt x="31406" y="40535"/>
                    <a:pt x="70140" y="40535"/>
                  </a:cubicBezTo>
                  <a:cubicBezTo>
                    <a:pt x="108906" y="40535"/>
                    <a:pt x="140311" y="31470"/>
                    <a:pt x="140311" y="20284"/>
                  </a:cubicBezTo>
                  <a:cubicBezTo>
                    <a:pt x="140311" y="9098"/>
                    <a:pt x="108906" y="1"/>
                    <a:pt x="70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63;p64"/>
            <p:cNvSpPr/>
            <p:nvPr/>
          </p:nvSpPr>
          <p:spPr>
            <a:xfrm>
              <a:off x="2228475" y="3722575"/>
              <a:ext cx="3520625" cy="1027050"/>
            </a:xfrm>
            <a:custGeom>
              <a:avLst/>
              <a:gdLst/>
              <a:ahLst/>
              <a:cxnLst/>
              <a:rect l="l" t="t" r="r" b="b"/>
              <a:pathLst>
                <a:path w="140825" h="41082" extrusionOk="0">
                  <a:moveTo>
                    <a:pt x="70087" y="547"/>
                  </a:moveTo>
                  <a:cubicBezTo>
                    <a:pt x="70190" y="547"/>
                    <a:pt x="70293" y="547"/>
                    <a:pt x="70397" y="547"/>
                  </a:cubicBezTo>
                  <a:cubicBezTo>
                    <a:pt x="89780" y="547"/>
                    <a:pt x="107298" y="2797"/>
                    <a:pt x="119931" y="6462"/>
                  </a:cubicBezTo>
                  <a:cubicBezTo>
                    <a:pt x="126263" y="8294"/>
                    <a:pt x="131407" y="10480"/>
                    <a:pt x="134910" y="12858"/>
                  </a:cubicBezTo>
                  <a:cubicBezTo>
                    <a:pt x="136646" y="14048"/>
                    <a:pt x="138028" y="15333"/>
                    <a:pt x="138928" y="16587"/>
                  </a:cubicBezTo>
                  <a:cubicBezTo>
                    <a:pt x="139828" y="17873"/>
                    <a:pt x="140311" y="19191"/>
                    <a:pt x="140311" y="20541"/>
                  </a:cubicBezTo>
                  <a:cubicBezTo>
                    <a:pt x="140311" y="21859"/>
                    <a:pt x="139828" y="23177"/>
                    <a:pt x="138928" y="24463"/>
                  </a:cubicBezTo>
                  <a:cubicBezTo>
                    <a:pt x="137321" y="26713"/>
                    <a:pt x="134364" y="28866"/>
                    <a:pt x="130282" y="30795"/>
                  </a:cubicBezTo>
                  <a:cubicBezTo>
                    <a:pt x="118067" y="36613"/>
                    <a:pt x="95823" y="40535"/>
                    <a:pt x="70397" y="40535"/>
                  </a:cubicBezTo>
                  <a:cubicBezTo>
                    <a:pt x="51046" y="40535"/>
                    <a:pt x="33527" y="38253"/>
                    <a:pt x="20862" y="34620"/>
                  </a:cubicBezTo>
                  <a:cubicBezTo>
                    <a:pt x="14562" y="32788"/>
                    <a:pt x="9419" y="30602"/>
                    <a:pt x="5915" y="28191"/>
                  </a:cubicBezTo>
                  <a:cubicBezTo>
                    <a:pt x="4147" y="27002"/>
                    <a:pt x="2797" y="25748"/>
                    <a:pt x="1897" y="24463"/>
                  </a:cubicBezTo>
                  <a:cubicBezTo>
                    <a:pt x="997" y="23177"/>
                    <a:pt x="515" y="21859"/>
                    <a:pt x="515" y="20541"/>
                  </a:cubicBezTo>
                  <a:cubicBezTo>
                    <a:pt x="515" y="19191"/>
                    <a:pt x="997" y="17873"/>
                    <a:pt x="1897" y="16587"/>
                  </a:cubicBezTo>
                  <a:cubicBezTo>
                    <a:pt x="3472" y="14369"/>
                    <a:pt x="6461" y="12215"/>
                    <a:pt x="10512" y="10255"/>
                  </a:cubicBezTo>
                  <a:cubicBezTo>
                    <a:pt x="22709" y="4460"/>
                    <a:pt x="44822" y="547"/>
                    <a:pt x="70087" y="547"/>
                  </a:cubicBezTo>
                  <a:close/>
                  <a:moveTo>
                    <a:pt x="70397" y="1"/>
                  </a:moveTo>
                  <a:cubicBezTo>
                    <a:pt x="51013" y="1"/>
                    <a:pt x="33463" y="2251"/>
                    <a:pt x="20733" y="5947"/>
                  </a:cubicBezTo>
                  <a:cubicBezTo>
                    <a:pt x="14369" y="7780"/>
                    <a:pt x="9194" y="9965"/>
                    <a:pt x="5626" y="12408"/>
                  </a:cubicBezTo>
                  <a:cubicBezTo>
                    <a:pt x="3826" y="13662"/>
                    <a:pt x="2411" y="14948"/>
                    <a:pt x="1447" y="16298"/>
                  </a:cubicBezTo>
                  <a:cubicBezTo>
                    <a:pt x="515" y="17648"/>
                    <a:pt x="0" y="19062"/>
                    <a:pt x="0" y="20541"/>
                  </a:cubicBezTo>
                  <a:cubicBezTo>
                    <a:pt x="0" y="21987"/>
                    <a:pt x="515" y="23434"/>
                    <a:pt x="1447" y="24784"/>
                  </a:cubicBezTo>
                  <a:cubicBezTo>
                    <a:pt x="3151" y="27131"/>
                    <a:pt x="6172" y="29316"/>
                    <a:pt x="10287" y="31277"/>
                  </a:cubicBezTo>
                  <a:cubicBezTo>
                    <a:pt x="22662" y="37160"/>
                    <a:pt x="44938" y="41081"/>
                    <a:pt x="70397" y="41081"/>
                  </a:cubicBezTo>
                  <a:cubicBezTo>
                    <a:pt x="89812" y="41081"/>
                    <a:pt x="107363" y="38799"/>
                    <a:pt x="120092" y="35135"/>
                  </a:cubicBezTo>
                  <a:cubicBezTo>
                    <a:pt x="126456" y="33270"/>
                    <a:pt x="131632" y="31084"/>
                    <a:pt x="135200" y="28641"/>
                  </a:cubicBezTo>
                  <a:cubicBezTo>
                    <a:pt x="137000" y="27420"/>
                    <a:pt x="138414" y="26134"/>
                    <a:pt x="139378" y="24784"/>
                  </a:cubicBezTo>
                  <a:cubicBezTo>
                    <a:pt x="140311" y="23434"/>
                    <a:pt x="140825" y="21987"/>
                    <a:pt x="140825" y="20541"/>
                  </a:cubicBezTo>
                  <a:cubicBezTo>
                    <a:pt x="140825" y="19062"/>
                    <a:pt x="140311" y="17648"/>
                    <a:pt x="139378" y="16298"/>
                  </a:cubicBezTo>
                  <a:cubicBezTo>
                    <a:pt x="137675" y="13919"/>
                    <a:pt x="134653" y="11733"/>
                    <a:pt x="130539" y="9772"/>
                  </a:cubicBezTo>
                  <a:cubicBezTo>
                    <a:pt x="118163" y="3890"/>
                    <a:pt x="95855" y="1"/>
                    <a:pt x="70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64;p64"/>
            <p:cNvSpPr/>
            <p:nvPr/>
          </p:nvSpPr>
          <p:spPr>
            <a:xfrm>
              <a:off x="2389200" y="3774000"/>
              <a:ext cx="3199200" cy="890425"/>
            </a:xfrm>
            <a:custGeom>
              <a:avLst/>
              <a:gdLst/>
              <a:ahLst/>
              <a:cxnLst/>
              <a:rect l="l" t="t" r="r" b="b"/>
              <a:pathLst>
                <a:path w="127968" h="35617" extrusionOk="0">
                  <a:moveTo>
                    <a:pt x="63968" y="1"/>
                  </a:moveTo>
                  <a:cubicBezTo>
                    <a:pt x="28641" y="1"/>
                    <a:pt x="0" y="7973"/>
                    <a:pt x="0" y="17809"/>
                  </a:cubicBezTo>
                  <a:cubicBezTo>
                    <a:pt x="0" y="27645"/>
                    <a:pt x="28641" y="35617"/>
                    <a:pt x="63968" y="35617"/>
                  </a:cubicBezTo>
                  <a:cubicBezTo>
                    <a:pt x="99326" y="35617"/>
                    <a:pt x="127967" y="27645"/>
                    <a:pt x="127967" y="17809"/>
                  </a:cubicBezTo>
                  <a:cubicBezTo>
                    <a:pt x="127967" y="7973"/>
                    <a:pt x="99326" y="1"/>
                    <a:pt x="63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65;p64"/>
            <p:cNvSpPr/>
            <p:nvPr/>
          </p:nvSpPr>
          <p:spPr>
            <a:xfrm>
              <a:off x="2381950" y="3766775"/>
              <a:ext cx="3213675" cy="904900"/>
            </a:xfrm>
            <a:custGeom>
              <a:avLst/>
              <a:gdLst/>
              <a:ahLst/>
              <a:cxnLst/>
              <a:rect l="l" t="t" r="r" b="b"/>
              <a:pathLst>
                <a:path w="128547" h="36196" extrusionOk="0">
                  <a:moveTo>
                    <a:pt x="64258" y="547"/>
                  </a:moveTo>
                  <a:cubicBezTo>
                    <a:pt x="81937" y="547"/>
                    <a:pt x="97913" y="2540"/>
                    <a:pt x="109453" y="5754"/>
                  </a:cubicBezTo>
                  <a:cubicBezTo>
                    <a:pt x="115206" y="7362"/>
                    <a:pt x="119899" y="9290"/>
                    <a:pt x="123082" y="11380"/>
                  </a:cubicBezTo>
                  <a:cubicBezTo>
                    <a:pt x="124689" y="12440"/>
                    <a:pt x="125910" y="13533"/>
                    <a:pt x="126746" y="14658"/>
                  </a:cubicBezTo>
                  <a:cubicBezTo>
                    <a:pt x="127582" y="15783"/>
                    <a:pt x="128000" y="16941"/>
                    <a:pt x="128000" y="18098"/>
                  </a:cubicBezTo>
                  <a:cubicBezTo>
                    <a:pt x="128000" y="19255"/>
                    <a:pt x="127582" y="20412"/>
                    <a:pt x="126746" y="21537"/>
                  </a:cubicBezTo>
                  <a:cubicBezTo>
                    <a:pt x="125300" y="23498"/>
                    <a:pt x="122600" y="25395"/>
                    <a:pt x="118903" y="27098"/>
                  </a:cubicBezTo>
                  <a:cubicBezTo>
                    <a:pt x="107717" y="32209"/>
                    <a:pt x="87434" y="35649"/>
                    <a:pt x="64258" y="35649"/>
                  </a:cubicBezTo>
                  <a:cubicBezTo>
                    <a:pt x="46610" y="35649"/>
                    <a:pt x="30635" y="33656"/>
                    <a:pt x="19095" y="30441"/>
                  </a:cubicBezTo>
                  <a:cubicBezTo>
                    <a:pt x="13309" y="28834"/>
                    <a:pt x="8648" y="26905"/>
                    <a:pt x="5465" y="24816"/>
                  </a:cubicBezTo>
                  <a:cubicBezTo>
                    <a:pt x="3858" y="23755"/>
                    <a:pt x="2637" y="22662"/>
                    <a:pt x="1801" y="21537"/>
                  </a:cubicBezTo>
                  <a:cubicBezTo>
                    <a:pt x="965" y="20412"/>
                    <a:pt x="547" y="19255"/>
                    <a:pt x="547" y="18098"/>
                  </a:cubicBezTo>
                  <a:cubicBezTo>
                    <a:pt x="547" y="16941"/>
                    <a:pt x="965" y="15783"/>
                    <a:pt x="1801" y="14658"/>
                  </a:cubicBezTo>
                  <a:cubicBezTo>
                    <a:pt x="3248" y="12698"/>
                    <a:pt x="5948" y="10801"/>
                    <a:pt x="9644" y="9097"/>
                  </a:cubicBezTo>
                  <a:cubicBezTo>
                    <a:pt x="20830" y="3986"/>
                    <a:pt x="41114" y="547"/>
                    <a:pt x="64258" y="547"/>
                  </a:cubicBezTo>
                  <a:close/>
                  <a:moveTo>
                    <a:pt x="64258" y="1"/>
                  </a:moveTo>
                  <a:cubicBezTo>
                    <a:pt x="46578" y="1"/>
                    <a:pt x="30570" y="1993"/>
                    <a:pt x="18966" y="5240"/>
                  </a:cubicBezTo>
                  <a:cubicBezTo>
                    <a:pt x="13148" y="6847"/>
                    <a:pt x="8455" y="8776"/>
                    <a:pt x="5176" y="10930"/>
                  </a:cubicBezTo>
                  <a:cubicBezTo>
                    <a:pt x="3537" y="12023"/>
                    <a:pt x="2251" y="13148"/>
                    <a:pt x="1351" y="14337"/>
                  </a:cubicBezTo>
                  <a:cubicBezTo>
                    <a:pt x="483" y="15526"/>
                    <a:pt x="1" y="16812"/>
                    <a:pt x="1" y="18098"/>
                  </a:cubicBezTo>
                  <a:cubicBezTo>
                    <a:pt x="1" y="19384"/>
                    <a:pt x="483" y="20637"/>
                    <a:pt x="1351" y="21859"/>
                  </a:cubicBezTo>
                  <a:cubicBezTo>
                    <a:pt x="2894" y="23948"/>
                    <a:pt x="5658" y="25845"/>
                    <a:pt x="9419" y="27580"/>
                  </a:cubicBezTo>
                  <a:cubicBezTo>
                    <a:pt x="20734" y="32756"/>
                    <a:pt x="41049" y="36195"/>
                    <a:pt x="64258" y="36195"/>
                  </a:cubicBezTo>
                  <a:cubicBezTo>
                    <a:pt x="81969" y="36195"/>
                    <a:pt x="97977" y="34170"/>
                    <a:pt x="109581" y="30956"/>
                  </a:cubicBezTo>
                  <a:cubicBezTo>
                    <a:pt x="115399" y="29348"/>
                    <a:pt x="120092" y="27420"/>
                    <a:pt x="123371" y="25266"/>
                  </a:cubicBezTo>
                  <a:cubicBezTo>
                    <a:pt x="125010" y="24173"/>
                    <a:pt x="126296" y="23048"/>
                    <a:pt x="127164" y="21859"/>
                  </a:cubicBezTo>
                  <a:cubicBezTo>
                    <a:pt x="128064" y="20637"/>
                    <a:pt x="128546" y="19384"/>
                    <a:pt x="128546" y="18098"/>
                  </a:cubicBezTo>
                  <a:cubicBezTo>
                    <a:pt x="128546" y="16812"/>
                    <a:pt x="128064" y="15526"/>
                    <a:pt x="127164" y="14337"/>
                  </a:cubicBezTo>
                  <a:cubicBezTo>
                    <a:pt x="125653" y="12248"/>
                    <a:pt x="122889" y="10351"/>
                    <a:pt x="119096" y="8615"/>
                  </a:cubicBezTo>
                  <a:cubicBezTo>
                    <a:pt x="107813" y="3440"/>
                    <a:pt x="87498" y="1"/>
                    <a:pt x="64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66;p64"/>
            <p:cNvSpPr/>
            <p:nvPr/>
          </p:nvSpPr>
          <p:spPr>
            <a:xfrm>
              <a:off x="2410075" y="3918650"/>
              <a:ext cx="3157425" cy="745775"/>
            </a:xfrm>
            <a:custGeom>
              <a:avLst/>
              <a:gdLst/>
              <a:ahLst/>
              <a:cxnLst/>
              <a:rect l="l" t="t" r="r" b="b"/>
              <a:pathLst>
                <a:path w="126297" h="29831" extrusionOk="0">
                  <a:moveTo>
                    <a:pt x="63133" y="1"/>
                  </a:moveTo>
                  <a:cubicBezTo>
                    <a:pt x="31342" y="1"/>
                    <a:pt x="4983" y="6462"/>
                    <a:pt x="1" y="14916"/>
                  </a:cubicBezTo>
                  <a:cubicBezTo>
                    <a:pt x="4983" y="23370"/>
                    <a:pt x="31342" y="29831"/>
                    <a:pt x="63133" y="29831"/>
                  </a:cubicBezTo>
                  <a:cubicBezTo>
                    <a:pt x="94955" y="29831"/>
                    <a:pt x="121314" y="23370"/>
                    <a:pt x="126296" y="14916"/>
                  </a:cubicBezTo>
                  <a:cubicBezTo>
                    <a:pt x="121314" y="6462"/>
                    <a:pt x="94955" y="1"/>
                    <a:pt x="63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67;p64"/>
            <p:cNvSpPr/>
            <p:nvPr/>
          </p:nvSpPr>
          <p:spPr>
            <a:xfrm>
              <a:off x="2402050" y="3911425"/>
              <a:ext cx="3173475" cy="760250"/>
            </a:xfrm>
            <a:custGeom>
              <a:avLst/>
              <a:gdLst/>
              <a:ahLst/>
              <a:cxnLst/>
              <a:rect l="l" t="t" r="r" b="b"/>
              <a:pathLst>
                <a:path w="126939" h="30410" extrusionOk="0">
                  <a:moveTo>
                    <a:pt x="63454" y="547"/>
                  </a:moveTo>
                  <a:cubicBezTo>
                    <a:pt x="79365" y="547"/>
                    <a:pt x="93862" y="2154"/>
                    <a:pt x="105048" y="4822"/>
                  </a:cubicBezTo>
                  <a:cubicBezTo>
                    <a:pt x="110609" y="6172"/>
                    <a:pt x="115367" y="7747"/>
                    <a:pt x="118999" y="9547"/>
                  </a:cubicBezTo>
                  <a:cubicBezTo>
                    <a:pt x="122586" y="11278"/>
                    <a:pt x="125095" y="13224"/>
                    <a:pt x="126315" y="15205"/>
                  </a:cubicBezTo>
                  <a:lnTo>
                    <a:pt x="126315" y="15205"/>
                  </a:lnTo>
                  <a:cubicBezTo>
                    <a:pt x="125095" y="17186"/>
                    <a:pt x="122586" y="19132"/>
                    <a:pt x="118999" y="20862"/>
                  </a:cubicBezTo>
                  <a:cubicBezTo>
                    <a:pt x="108070" y="26230"/>
                    <a:pt x="87273" y="29863"/>
                    <a:pt x="63454" y="29863"/>
                  </a:cubicBezTo>
                  <a:cubicBezTo>
                    <a:pt x="47574" y="29863"/>
                    <a:pt x="33045" y="28256"/>
                    <a:pt x="21891" y="25588"/>
                  </a:cubicBezTo>
                  <a:cubicBezTo>
                    <a:pt x="16330" y="24237"/>
                    <a:pt x="11573" y="22662"/>
                    <a:pt x="7940" y="20862"/>
                  </a:cubicBezTo>
                  <a:cubicBezTo>
                    <a:pt x="4353" y="19132"/>
                    <a:pt x="1844" y="17186"/>
                    <a:pt x="624" y="15205"/>
                  </a:cubicBezTo>
                  <a:lnTo>
                    <a:pt x="624" y="15205"/>
                  </a:lnTo>
                  <a:cubicBezTo>
                    <a:pt x="1844" y="13224"/>
                    <a:pt x="4353" y="11278"/>
                    <a:pt x="7940" y="9547"/>
                  </a:cubicBezTo>
                  <a:cubicBezTo>
                    <a:pt x="18869" y="4179"/>
                    <a:pt x="39635" y="547"/>
                    <a:pt x="63454" y="547"/>
                  </a:cubicBezTo>
                  <a:close/>
                  <a:moveTo>
                    <a:pt x="63454" y="1"/>
                  </a:moveTo>
                  <a:cubicBezTo>
                    <a:pt x="47542" y="1"/>
                    <a:pt x="32981" y="1640"/>
                    <a:pt x="21762" y="4308"/>
                  </a:cubicBezTo>
                  <a:cubicBezTo>
                    <a:pt x="16169" y="5658"/>
                    <a:pt x="11380" y="7265"/>
                    <a:pt x="7683" y="9065"/>
                  </a:cubicBezTo>
                  <a:cubicBezTo>
                    <a:pt x="4019" y="10865"/>
                    <a:pt x="1383" y="12890"/>
                    <a:pt x="97" y="15076"/>
                  </a:cubicBezTo>
                  <a:lnTo>
                    <a:pt x="1" y="15205"/>
                  </a:lnTo>
                  <a:lnTo>
                    <a:pt x="97" y="15333"/>
                  </a:lnTo>
                  <a:cubicBezTo>
                    <a:pt x="1383" y="17519"/>
                    <a:pt x="4019" y="19544"/>
                    <a:pt x="7683" y="21344"/>
                  </a:cubicBezTo>
                  <a:cubicBezTo>
                    <a:pt x="18773" y="26777"/>
                    <a:pt x="39602" y="30409"/>
                    <a:pt x="63454" y="30409"/>
                  </a:cubicBezTo>
                  <a:cubicBezTo>
                    <a:pt x="79397" y="30409"/>
                    <a:pt x="93959" y="28770"/>
                    <a:pt x="105177" y="26102"/>
                  </a:cubicBezTo>
                  <a:cubicBezTo>
                    <a:pt x="110770" y="24752"/>
                    <a:pt x="115560" y="23145"/>
                    <a:pt x="119256" y="21344"/>
                  </a:cubicBezTo>
                  <a:cubicBezTo>
                    <a:pt x="122921" y="19544"/>
                    <a:pt x="125557" y="17519"/>
                    <a:pt x="126842" y="15333"/>
                  </a:cubicBezTo>
                  <a:lnTo>
                    <a:pt x="126939" y="15205"/>
                  </a:lnTo>
                  <a:lnTo>
                    <a:pt x="126842" y="15076"/>
                  </a:lnTo>
                  <a:cubicBezTo>
                    <a:pt x="125557" y="12890"/>
                    <a:pt x="122921" y="10865"/>
                    <a:pt x="119256" y="9065"/>
                  </a:cubicBezTo>
                  <a:cubicBezTo>
                    <a:pt x="108166" y="3633"/>
                    <a:pt x="87337" y="33"/>
                    <a:pt x="6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68;p64"/>
            <p:cNvSpPr/>
            <p:nvPr/>
          </p:nvSpPr>
          <p:spPr>
            <a:xfrm>
              <a:off x="2373925" y="4551900"/>
              <a:ext cx="108500" cy="94850"/>
            </a:xfrm>
            <a:custGeom>
              <a:avLst/>
              <a:gdLst/>
              <a:ahLst/>
              <a:cxnLst/>
              <a:rect l="l" t="t" r="r" b="b"/>
              <a:pathLst>
                <a:path w="4340" h="3794" extrusionOk="0">
                  <a:moveTo>
                    <a:pt x="2186" y="1"/>
                  </a:moveTo>
                  <a:cubicBezTo>
                    <a:pt x="997" y="1"/>
                    <a:pt x="0" y="869"/>
                    <a:pt x="0" y="1897"/>
                  </a:cubicBezTo>
                  <a:cubicBezTo>
                    <a:pt x="0" y="2958"/>
                    <a:pt x="997" y="3794"/>
                    <a:pt x="2186" y="3794"/>
                  </a:cubicBezTo>
                  <a:cubicBezTo>
                    <a:pt x="3376" y="3794"/>
                    <a:pt x="4340" y="2958"/>
                    <a:pt x="4340" y="1897"/>
                  </a:cubicBezTo>
                  <a:cubicBezTo>
                    <a:pt x="4340" y="869"/>
                    <a:pt x="3376" y="1"/>
                    <a:pt x="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69;p64"/>
            <p:cNvSpPr/>
            <p:nvPr/>
          </p:nvSpPr>
          <p:spPr>
            <a:xfrm>
              <a:off x="2367500" y="4545475"/>
              <a:ext cx="121375" cy="108525"/>
            </a:xfrm>
            <a:custGeom>
              <a:avLst/>
              <a:gdLst/>
              <a:ahLst/>
              <a:cxnLst/>
              <a:rect l="l" t="t" r="r" b="b"/>
              <a:pathLst>
                <a:path w="4855" h="4341" extrusionOk="0">
                  <a:moveTo>
                    <a:pt x="2443" y="547"/>
                  </a:moveTo>
                  <a:cubicBezTo>
                    <a:pt x="2958" y="547"/>
                    <a:pt x="3440" y="740"/>
                    <a:pt x="3793" y="1029"/>
                  </a:cubicBezTo>
                  <a:cubicBezTo>
                    <a:pt x="4147" y="1318"/>
                    <a:pt x="4340" y="1736"/>
                    <a:pt x="4340" y="2154"/>
                  </a:cubicBezTo>
                  <a:cubicBezTo>
                    <a:pt x="4340" y="2604"/>
                    <a:pt x="4147" y="2990"/>
                    <a:pt x="3793" y="3311"/>
                  </a:cubicBezTo>
                  <a:cubicBezTo>
                    <a:pt x="3440" y="3601"/>
                    <a:pt x="2958" y="3794"/>
                    <a:pt x="2443" y="3794"/>
                  </a:cubicBezTo>
                  <a:cubicBezTo>
                    <a:pt x="1897" y="3794"/>
                    <a:pt x="1415" y="3601"/>
                    <a:pt x="1093" y="3311"/>
                  </a:cubicBezTo>
                  <a:cubicBezTo>
                    <a:pt x="740" y="2990"/>
                    <a:pt x="547" y="2604"/>
                    <a:pt x="547" y="2154"/>
                  </a:cubicBezTo>
                  <a:cubicBezTo>
                    <a:pt x="547" y="1736"/>
                    <a:pt x="740" y="1318"/>
                    <a:pt x="1093" y="1029"/>
                  </a:cubicBezTo>
                  <a:cubicBezTo>
                    <a:pt x="1415" y="740"/>
                    <a:pt x="1897" y="547"/>
                    <a:pt x="2443" y="547"/>
                  </a:cubicBezTo>
                  <a:close/>
                  <a:moveTo>
                    <a:pt x="2443" y="1"/>
                  </a:moveTo>
                  <a:cubicBezTo>
                    <a:pt x="1768" y="1"/>
                    <a:pt x="1158" y="226"/>
                    <a:pt x="740" y="611"/>
                  </a:cubicBezTo>
                  <a:cubicBezTo>
                    <a:pt x="290" y="997"/>
                    <a:pt x="0" y="1543"/>
                    <a:pt x="0" y="2154"/>
                  </a:cubicBezTo>
                  <a:cubicBezTo>
                    <a:pt x="0" y="2765"/>
                    <a:pt x="290" y="3311"/>
                    <a:pt x="740" y="3697"/>
                  </a:cubicBezTo>
                  <a:cubicBezTo>
                    <a:pt x="1158" y="4083"/>
                    <a:pt x="1768" y="4340"/>
                    <a:pt x="2443" y="4340"/>
                  </a:cubicBezTo>
                  <a:cubicBezTo>
                    <a:pt x="3086" y="4340"/>
                    <a:pt x="3697" y="4083"/>
                    <a:pt x="4147" y="3697"/>
                  </a:cubicBezTo>
                  <a:cubicBezTo>
                    <a:pt x="4597" y="3311"/>
                    <a:pt x="4854" y="2765"/>
                    <a:pt x="4854" y="2154"/>
                  </a:cubicBezTo>
                  <a:cubicBezTo>
                    <a:pt x="4854" y="1543"/>
                    <a:pt x="4597" y="997"/>
                    <a:pt x="4147" y="611"/>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70;p64"/>
            <p:cNvSpPr/>
            <p:nvPr/>
          </p:nvSpPr>
          <p:spPr>
            <a:xfrm>
              <a:off x="3153425" y="4759225"/>
              <a:ext cx="108525" cy="94875"/>
            </a:xfrm>
            <a:custGeom>
              <a:avLst/>
              <a:gdLst/>
              <a:ahLst/>
              <a:cxnLst/>
              <a:rect l="l" t="t" r="r" b="b"/>
              <a:pathLst>
                <a:path w="4341" h="3795" extrusionOk="0">
                  <a:moveTo>
                    <a:pt x="2186" y="1"/>
                  </a:moveTo>
                  <a:cubicBezTo>
                    <a:pt x="965" y="1"/>
                    <a:pt x="1" y="837"/>
                    <a:pt x="1" y="1897"/>
                  </a:cubicBezTo>
                  <a:cubicBezTo>
                    <a:pt x="1" y="2926"/>
                    <a:pt x="965" y="3794"/>
                    <a:pt x="2186" y="3794"/>
                  </a:cubicBezTo>
                  <a:cubicBezTo>
                    <a:pt x="3376" y="3794"/>
                    <a:pt x="4340" y="2926"/>
                    <a:pt x="4340" y="1897"/>
                  </a:cubicBezTo>
                  <a:cubicBezTo>
                    <a:pt x="4340" y="837"/>
                    <a:pt x="3376" y="1"/>
                    <a:pt x="2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71;p64"/>
            <p:cNvSpPr/>
            <p:nvPr/>
          </p:nvSpPr>
          <p:spPr>
            <a:xfrm>
              <a:off x="3147000" y="4752000"/>
              <a:ext cx="121375" cy="108525"/>
            </a:xfrm>
            <a:custGeom>
              <a:avLst/>
              <a:gdLst/>
              <a:ahLst/>
              <a:cxnLst/>
              <a:rect l="l" t="t" r="r" b="b"/>
              <a:pathLst>
                <a:path w="4855" h="4341" extrusionOk="0">
                  <a:moveTo>
                    <a:pt x="2443" y="547"/>
                  </a:moveTo>
                  <a:cubicBezTo>
                    <a:pt x="2958" y="547"/>
                    <a:pt x="3440" y="740"/>
                    <a:pt x="3793" y="1029"/>
                  </a:cubicBezTo>
                  <a:cubicBezTo>
                    <a:pt x="4115" y="1351"/>
                    <a:pt x="4340" y="1736"/>
                    <a:pt x="4340" y="2186"/>
                  </a:cubicBezTo>
                  <a:cubicBezTo>
                    <a:pt x="4340" y="2604"/>
                    <a:pt x="4115" y="3022"/>
                    <a:pt x="3793" y="3312"/>
                  </a:cubicBezTo>
                  <a:cubicBezTo>
                    <a:pt x="3440" y="3601"/>
                    <a:pt x="2958" y="3794"/>
                    <a:pt x="2443" y="3794"/>
                  </a:cubicBezTo>
                  <a:cubicBezTo>
                    <a:pt x="1897" y="3794"/>
                    <a:pt x="1415" y="3601"/>
                    <a:pt x="1061" y="3312"/>
                  </a:cubicBezTo>
                  <a:cubicBezTo>
                    <a:pt x="740" y="3022"/>
                    <a:pt x="547" y="2604"/>
                    <a:pt x="547" y="2186"/>
                  </a:cubicBezTo>
                  <a:cubicBezTo>
                    <a:pt x="547" y="1736"/>
                    <a:pt x="740" y="1351"/>
                    <a:pt x="1061" y="1029"/>
                  </a:cubicBezTo>
                  <a:cubicBezTo>
                    <a:pt x="1415" y="740"/>
                    <a:pt x="1897" y="547"/>
                    <a:pt x="2443" y="547"/>
                  </a:cubicBezTo>
                  <a:close/>
                  <a:moveTo>
                    <a:pt x="2443" y="1"/>
                  </a:moveTo>
                  <a:cubicBezTo>
                    <a:pt x="1768" y="1"/>
                    <a:pt x="1158" y="258"/>
                    <a:pt x="708" y="644"/>
                  </a:cubicBezTo>
                  <a:cubicBezTo>
                    <a:pt x="290" y="1029"/>
                    <a:pt x="0" y="1576"/>
                    <a:pt x="0" y="2186"/>
                  </a:cubicBezTo>
                  <a:cubicBezTo>
                    <a:pt x="0" y="2797"/>
                    <a:pt x="290" y="3344"/>
                    <a:pt x="708" y="3729"/>
                  </a:cubicBezTo>
                  <a:cubicBezTo>
                    <a:pt x="1158" y="4115"/>
                    <a:pt x="1768" y="4340"/>
                    <a:pt x="2443" y="4340"/>
                  </a:cubicBezTo>
                  <a:cubicBezTo>
                    <a:pt x="3086" y="4340"/>
                    <a:pt x="3697" y="4115"/>
                    <a:pt x="4147" y="3729"/>
                  </a:cubicBezTo>
                  <a:cubicBezTo>
                    <a:pt x="4565" y="3344"/>
                    <a:pt x="4854" y="2797"/>
                    <a:pt x="4854" y="2186"/>
                  </a:cubicBezTo>
                  <a:cubicBezTo>
                    <a:pt x="4854" y="1576"/>
                    <a:pt x="4565" y="1029"/>
                    <a:pt x="4147" y="644"/>
                  </a:cubicBezTo>
                  <a:cubicBezTo>
                    <a:pt x="3697" y="258"/>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72;p64"/>
            <p:cNvSpPr/>
            <p:nvPr/>
          </p:nvSpPr>
          <p:spPr>
            <a:xfrm>
              <a:off x="4080800" y="4793000"/>
              <a:ext cx="108500" cy="94850"/>
            </a:xfrm>
            <a:custGeom>
              <a:avLst/>
              <a:gdLst/>
              <a:ahLst/>
              <a:cxnLst/>
              <a:rect l="l" t="t" r="r" b="b"/>
              <a:pathLst>
                <a:path w="4340" h="3794" extrusionOk="0">
                  <a:moveTo>
                    <a:pt x="2186" y="0"/>
                  </a:moveTo>
                  <a:cubicBezTo>
                    <a:pt x="964" y="0"/>
                    <a:pt x="0" y="836"/>
                    <a:pt x="0" y="1897"/>
                  </a:cubicBezTo>
                  <a:cubicBezTo>
                    <a:pt x="0" y="2925"/>
                    <a:pt x="964" y="3793"/>
                    <a:pt x="2186" y="3793"/>
                  </a:cubicBezTo>
                  <a:cubicBezTo>
                    <a:pt x="3375" y="3793"/>
                    <a:pt x="4340" y="2925"/>
                    <a:pt x="4340" y="1897"/>
                  </a:cubicBezTo>
                  <a:cubicBezTo>
                    <a:pt x="4340" y="836"/>
                    <a:pt x="3375" y="0"/>
                    <a:pt x="2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73;p64"/>
            <p:cNvSpPr/>
            <p:nvPr/>
          </p:nvSpPr>
          <p:spPr>
            <a:xfrm>
              <a:off x="4074375" y="4786550"/>
              <a:ext cx="121350" cy="107725"/>
            </a:xfrm>
            <a:custGeom>
              <a:avLst/>
              <a:gdLst/>
              <a:ahLst/>
              <a:cxnLst/>
              <a:rect l="l" t="t" r="r" b="b"/>
              <a:pathLst>
                <a:path w="4854" h="4309" extrusionOk="0">
                  <a:moveTo>
                    <a:pt x="2443" y="515"/>
                  </a:moveTo>
                  <a:cubicBezTo>
                    <a:pt x="2957" y="515"/>
                    <a:pt x="3439" y="708"/>
                    <a:pt x="3793" y="997"/>
                  </a:cubicBezTo>
                  <a:cubicBezTo>
                    <a:pt x="4114" y="1319"/>
                    <a:pt x="4339" y="1705"/>
                    <a:pt x="4339" y="2155"/>
                  </a:cubicBezTo>
                  <a:cubicBezTo>
                    <a:pt x="4339" y="2605"/>
                    <a:pt x="4114" y="2990"/>
                    <a:pt x="3793" y="3280"/>
                  </a:cubicBezTo>
                  <a:cubicBezTo>
                    <a:pt x="3439" y="3601"/>
                    <a:pt x="2957" y="3794"/>
                    <a:pt x="2443" y="3794"/>
                  </a:cubicBezTo>
                  <a:cubicBezTo>
                    <a:pt x="1897" y="3794"/>
                    <a:pt x="1414" y="3601"/>
                    <a:pt x="1061" y="3280"/>
                  </a:cubicBezTo>
                  <a:cubicBezTo>
                    <a:pt x="739" y="2990"/>
                    <a:pt x="514" y="2605"/>
                    <a:pt x="514" y="2155"/>
                  </a:cubicBezTo>
                  <a:cubicBezTo>
                    <a:pt x="514" y="1705"/>
                    <a:pt x="739" y="1319"/>
                    <a:pt x="1061" y="997"/>
                  </a:cubicBezTo>
                  <a:cubicBezTo>
                    <a:pt x="1414" y="708"/>
                    <a:pt x="1897" y="515"/>
                    <a:pt x="2443" y="515"/>
                  </a:cubicBezTo>
                  <a:close/>
                  <a:moveTo>
                    <a:pt x="2443" y="1"/>
                  </a:moveTo>
                  <a:cubicBezTo>
                    <a:pt x="1768" y="1"/>
                    <a:pt x="1157" y="226"/>
                    <a:pt x="707" y="612"/>
                  </a:cubicBezTo>
                  <a:cubicBezTo>
                    <a:pt x="289" y="997"/>
                    <a:pt x="0" y="1544"/>
                    <a:pt x="0" y="2155"/>
                  </a:cubicBezTo>
                  <a:cubicBezTo>
                    <a:pt x="0" y="2765"/>
                    <a:pt x="289" y="3312"/>
                    <a:pt x="707" y="3697"/>
                  </a:cubicBezTo>
                  <a:cubicBezTo>
                    <a:pt x="1157" y="4083"/>
                    <a:pt x="1768" y="4308"/>
                    <a:pt x="2443" y="4308"/>
                  </a:cubicBezTo>
                  <a:cubicBezTo>
                    <a:pt x="3086" y="4308"/>
                    <a:pt x="3697" y="4083"/>
                    <a:pt x="4147" y="3697"/>
                  </a:cubicBezTo>
                  <a:cubicBezTo>
                    <a:pt x="4565" y="3312"/>
                    <a:pt x="4854" y="2765"/>
                    <a:pt x="4854" y="2155"/>
                  </a:cubicBezTo>
                  <a:cubicBezTo>
                    <a:pt x="4854" y="1544"/>
                    <a:pt x="4565" y="997"/>
                    <a:pt x="4147" y="612"/>
                  </a:cubicBezTo>
                  <a:cubicBezTo>
                    <a:pt x="3697" y="226"/>
                    <a:pt x="3086"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74;p64"/>
            <p:cNvSpPr/>
            <p:nvPr/>
          </p:nvSpPr>
          <p:spPr>
            <a:xfrm>
              <a:off x="5001725" y="4711825"/>
              <a:ext cx="107700" cy="94850"/>
            </a:xfrm>
            <a:custGeom>
              <a:avLst/>
              <a:gdLst/>
              <a:ahLst/>
              <a:cxnLst/>
              <a:rect l="l" t="t" r="r" b="b"/>
              <a:pathLst>
                <a:path w="4308" h="3794" extrusionOk="0">
                  <a:moveTo>
                    <a:pt x="2154" y="0"/>
                  </a:moveTo>
                  <a:cubicBezTo>
                    <a:pt x="965" y="0"/>
                    <a:pt x="1" y="836"/>
                    <a:pt x="1" y="1897"/>
                  </a:cubicBezTo>
                  <a:cubicBezTo>
                    <a:pt x="1" y="2926"/>
                    <a:pt x="965" y="3793"/>
                    <a:pt x="2154" y="3793"/>
                  </a:cubicBezTo>
                  <a:cubicBezTo>
                    <a:pt x="3344" y="3793"/>
                    <a:pt x="4308" y="2926"/>
                    <a:pt x="4308" y="1897"/>
                  </a:cubicBezTo>
                  <a:cubicBezTo>
                    <a:pt x="4308" y="836"/>
                    <a:pt x="3344"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75;p64"/>
            <p:cNvSpPr/>
            <p:nvPr/>
          </p:nvSpPr>
          <p:spPr>
            <a:xfrm>
              <a:off x="4994500" y="4705400"/>
              <a:ext cx="122175" cy="107700"/>
            </a:xfrm>
            <a:custGeom>
              <a:avLst/>
              <a:gdLst/>
              <a:ahLst/>
              <a:cxnLst/>
              <a:rect l="l" t="t" r="r" b="b"/>
              <a:pathLst>
                <a:path w="4887" h="4308" extrusionOk="0">
                  <a:moveTo>
                    <a:pt x="2443" y="515"/>
                  </a:moveTo>
                  <a:cubicBezTo>
                    <a:pt x="2990" y="515"/>
                    <a:pt x="3472" y="707"/>
                    <a:pt x="3793" y="997"/>
                  </a:cubicBezTo>
                  <a:cubicBezTo>
                    <a:pt x="4147" y="1318"/>
                    <a:pt x="4340" y="1704"/>
                    <a:pt x="4340" y="2154"/>
                  </a:cubicBezTo>
                  <a:cubicBezTo>
                    <a:pt x="4340" y="2572"/>
                    <a:pt x="4147" y="2990"/>
                    <a:pt x="3793" y="3279"/>
                  </a:cubicBezTo>
                  <a:cubicBezTo>
                    <a:pt x="3472" y="3600"/>
                    <a:pt x="2990" y="3761"/>
                    <a:pt x="2443" y="3761"/>
                  </a:cubicBezTo>
                  <a:cubicBezTo>
                    <a:pt x="1897" y="3761"/>
                    <a:pt x="1415" y="3600"/>
                    <a:pt x="1093" y="3279"/>
                  </a:cubicBezTo>
                  <a:cubicBezTo>
                    <a:pt x="740" y="2990"/>
                    <a:pt x="547" y="2572"/>
                    <a:pt x="547" y="2154"/>
                  </a:cubicBezTo>
                  <a:cubicBezTo>
                    <a:pt x="547" y="1704"/>
                    <a:pt x="740" y="1318"/>
                    <a:pt x="1093" y="997"/>
                  </a:cubicBezTo>
                  <a:cubicBezTo>
                    <a:pt x="1415" y="707"/>
                    <a:pt x="1897" y="515"/>
                    <a:pt x="2443" y="515"/>
                  </a:cubicBezTo>
                  <a:close/>
                  <a:moveTo>
                    <a:pt x="2443" y="0"/>
                  </a:moveTo>
                  <a:cubicBezTo>
                    <a:pt x="1768" y="0"/>
                    <a:pt x="1190" y="225"/>
                    <a:pt x="740" y="611"/>
                  </a:cubicBezTo>
                  <a:cubicBezTo>
                    <a:pt x="290" y="997"/>
                    <a:pt x="0" y="1543"/>
                    <a:pt x="0" y="2154"/>
                  </a:cubicBezTo>
                  <a:cubicBezTo>
                    <a:pt x="0" y="2765"/>
                    <a:pt x="290" y="3311"/>
                    <a:pt x="740" y="3697"/>
                  </a:cubicBezTo>
                  <a:cubicBezTo>
                    <a:pt x="1190" y="4083"/>
                    <a:pt x="1768" y="4308"/>
                    <a:pt x="2443" y="4308"/>
                  </a:cubicBezTo>
                  <a:cubicBezTo>
                    <a:pt x="3118" y="4308"/>
                    <a:pt x="3697" y="4083"/>
                    <a:pt x="4147" y="3697"/>
                  </a:cubicBezTo>
                  <a:cubicBezTo>
                    <a:pt x="4597" y="3311"/>
                    <a:pt x="4886" y="2765"/>
                    <a:pt x="4886" y="2154"/>
                  </a:cubicBezTo>
                  <a:cubicBezTo>
                    <a:pt x="4886" y="1543"/>
                    <a:pt x="4597" y="997"/>
                    <a:pt x="4147" y="611"/>
                  </a:cubicBezTo>
                  <a:cubicBezTo>
                    <a:pt x="3697"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76;p64"/>
            <p:cNvSpPr/>
            <p:nvPr/>
          </p:nvSpPr>
          <p:spPr>
            <a:xfrm>
              <a:off x="5597200" y="4494850"/>
              <a:ext cx="108525" cy="94850"/>
            </a:xfrm>
            <a:custGeom>
              <a:avLst/>
              <a:gdLst/>
              <a:ahLst/>
              <a:cxnLst/>
              <a:rect l="l" t="t" r="r" b="b"/>
              <a:pathLst>
                <a:path w="4341" h="3794" extrusionOk="0">
                  <a:moveTo>
                    <a:pt x="2154" y="0"/>
                  </a:moveTo>
                  <a:cubicBezTo>
                    <a:pt x="965" y="0"/>
                    <a:pt x="1" y="868"/>
                    <a:pt x="1" y="1897"/>
                  </a:cubicBezTo>
                  <a:cubicBezTo>
                    <a:pt x="1" y="2958"/>
                    <a:pt x="965" y="3793"/>
                    <a:pt x="2154" y="3793"/>
                  </a:cubicBezTo>
                  <a:cubicBezTo>
                    <a:pt x="3344" y="3793"/>
                    <a:pt x="4340" y="2958"/>
                    <a:pt x="4340" y="1897"/>
                  </a:cubicBezTo>
                  <a:cubicBezTo>
                    <a:pt x="4340" y="868"/>
                    <a:pt x="3344"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77;p64"/>
            <p:cNvSpPr/>
            <p:nvPr/>
          </p:nvSpPr>
          <p:spPr>
            <a:xfrm>
              <a:off x="5589975" y="4488425"/>
              <a:ext cx="122175" cy="108500"/>
            </a:xfrm>
            <a:custGeom>
              <a:avLst/>
              <a:gdLst/>
              <a:ahLst/>
              <a:cxnLst/>
              <a:rect l="l" t="t" r="r" b="b"/>
              <a:pathLst>
                <a:path w="4887" h="4340" extrusionOk="0">
                  <a:moveTo>
                    <a:pt x="2443" y="547"/>
                  </a:moveTo>
                  <a:cubicBezTo>
                    <a:pt x="2990" y="547"/>
                    <a:pt x="3472" y="740"/>
                    <a:pt x="3793" y="1029"/>
                  </a:cubicBezTo>
                  <a:cubicBezTo>
                    <a:pt x="4147" y="1318"/>
                    <a:pt x="4340" y="1736"/>
                    <a:pt x="4340" y="2154"/>
                  </a:cubicBezTo>
                  <a:cubicBezTo>
                    <a:pt x="4340" y="2604"/>
                    <a:pt x="4147" y="2990"/>
                    <a:pt x="3793" y="3311"/>
                  </a:cubicBezTo>
                  <a:cubicBezTo>
                    <a:pt x="3472" y="3600"/>
                    <a:pt x="2990" y="3793"/>
                    <a:pt x="2443" y="3793"/>
                  </a:cubicBezTo>
                  <a:cubicBezTo>
                    <a:pt x="1929" y="3793"/>
                    <a:pt x="1447" y="3600"/>
                    <a:pt x="1093" y="3311"/>
                  </a:cubicBezTo>
                  <a:cubicBezTo>
                    <a:pt x="740" y="2990"/>
                    <a:pt x="547" y="2604"/>
                    <a:pt x="547" y="2154"/>
                  </a:cubicBezTo>
                  <a:cubicBezTo>
                    <a:pt x="547" y="1736"/>
                    <a:pt x="740" y="1318"/>
                    <a:pt x="1093" y="1029"/>
                  </a:cubicBezTo>
                  <a:cubicBezTo>
                    <a:pt x="1447" y="740"/>
                    <a:pt x="1929" y="547"/>
                    <a:pt x="2443" y="547"/>
                  </a:cubicBezTo>
                  <a:close/>
                  <a:moveTo>
                    <a:pt x="2443" y="0"/>
                  </a:moveTo>
                  <a:cubicBezTo>
                    <a:pt x="1800" y="0"/>
                    <a:pt x="1190" y="225"/>
                    <a:pt x="740" y="611"/>
                  </a:cubicBezTo>
                  <a:cubicBezTo>
                    <a:pt x="290" y="997"/>
                    <a:pt x="0" y="1543"/>
                    <a:pt x="0" y="2154"/>
                  </a:cubicBezTo>
                  <a:cubicBezTo>
                    <a:pt x="0" y="2765"/>
                    <a:pt x="290" y="3311"/>
                    <a:pt x="740" y="3697"/>
                  </a:cubicBezTo>
                  <a:cubicBezTo>
                    <a:pt x="1190" y="4083"/>
                    <a:pt x="1800" y="4340"/>
                    <a:pt x="2443" y="4340"/>
                  </a:cubicBezTo>
                  <a:cubicBezTo>
                    <a:pt x="3118" y="4340"/>
                    <a:pt x="3729" y="4083"/>
                    <a:pt x="4147" y="3697"/>
                  </a:cubicBezTo>
                  <a:cubicBezTo>
                    <a:pt x="4597" y="3311"/>
                    <a:pt x="4886" y="2765"/>
                    <a:pt x="4886" y="2154"/>
                  </a:cubicBezTo>
                  <a:cubicBezTo>
                    <a:pt x="4886" y="1543"/>
                    <a:pt x="4597" y="997"/>
                    <a:pt x="4147" y="611"/>
                  </a:cubicBezTo>
                  <a:cubicBezTo>
                    <a:pt x="3729" y="225"/>
                    <a:pt x="3118"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78;p64"/>
            <p:cNvSpPr/>
            <p:nvPr/>
          </p:nvSpPr>
          <p:spPr>
            <a:xfrm>
              <a:off x="5777200" y="4211900"/>
              <a:ext cx="125400" cy="83625"/>
            </a:xfrm>
            <a:custGeom>
              <a:avLst/>
              <a:gdLst/>
              <a:ahLst/>
              <a:cxnLst/>
              <a:rect l="l" t="t" r="r" b="b"/>
              <a:pathLst>
                <a:path w="5016" h="3345" extrusionOk="0">
                  <a:moveTo>
                    <a:pt x="1555" y="1"/>
                  </a:moveTo>
                  <a:cubicBezTo>
                    <a:pt x="995" y="1"/>
                    <a:pt x="545" y="187"/>
                    <a:pt x="355" y="550"/>
                  </a:cubicBezTo>
                  <a:cubicBezTo>
                    <a:pt x="1" y="1225"/>
                    <a:pt x="676" y="2286"/>
                    <a:pt x="1865" y="2897"/>
                  </a:cubicBezTo>
                  <a:cubicBezTo>
                    <a:pt x="2424" y="3198"/>
                    <a:pt x="2996" y="3344"/>
                    <a:pt x="3483" y="3344"/>
                  </a:cubicBezTo>
                  <a:cubicBezTo>
                    <a:pt x="4034" y="3344"/>
                    <a:pt x="4474" y="3158"/>
                    <a:pt x="4662" y="2800"/>
                  </a:cubicBezTo>
                  <a:cubicBezTo>
                    <a:pt x="5015" y="2093"/>
                    <a:pt x="4340" y="1032"/>
                    <a:pt x="3151" y="421"/>
                  </a:cubicBezTo>
                  <a:cubicBezTo>
                    <a:pt x="2601" y="139"/>
                    <a:pt x="2037" y="1"/>
                    <a:pt x="1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79;p64"/>
            <p:cNvSpPr/>
            <p:nvPr/>
          </p:nvSpPr>
          <p:spPr>
            <a:xfrm>
              <a:off x="5777200" y="4204750"/>
              <a:ext cx="125400" cy="97250"/>
            </a:xfrm>
            <a:custGeom>
              <a:avLst/>
              <a:gdLst/>
              <a:ahLst/>
              <a:cxnLst/>
              <a:rect l="l" t="t" r="r" b="b"/>
              <a:pathLst>
                <a:path w="5016" h="3890" extrusionOk="0">
                  <a:moveTo>
                    <a:pt x="1544" y="547"/>
                  </a:moveTo>
                  <a:cubicBezTo>
                    <a:pt x="1994" y="547"/>
                    <a:pt x="2508" y="675"/>
                    <a:pt x="3023" y="965"/>
                  </a:cubicBezTo>
                  <a:cubicBezTo>
                    <a:pt x="3473" y="1190"/>
                    <a:pt x="3858" y="1479"/>
                    <a:pt x="4115" y="1800"/>
                  </a:cubicBezTo>
                  <a:cubicBezTo>
                    <a:pt x="4373" y="2122"/>
                    <a:pt x="4469" y="2443"/>
                    <a:pt x="4469" y="2668"/>
                  </a:cubicBezTo>
                  <a:cubicBezTo>
                    <a:pt x="4469" y="2765"/>
                    <a:pt x="4469" y="2861"/>
                    <a:pt x="4405" y="2958"/>
                  </a:cubicBezTo>
                  <a:cubicBezTo>
                    <a:pt x="4340" y="3086"/>
                    <a:pt x="4244" y="3183"/>
                    <a:pt x="4083" y="3247"/>
                  </a:cubicBezTo>
                  <a:cubicBezTo>
                    <a:pt x="3923" y="3311"/>
                    <a:pt x="3698" y="3375"/>
                    <a:pt x="3473" y="3375"/>
                  </a:cubicBezTo>
                  <a:cubicBezTo>
                    <a:pt x="3023" y="3375"/>
                    <a:pt x="2508" y="3215"/>
                    <a:pt x="1994" y="2958"/>
                  </a:cubicBezTo>
                  <a:cubicBezTo>
                    <a:pt x="1544" y="2733"/>
                    <a:pt x="1158" y="2411"/>
                    <a:pt x="901" y="2122"/>
                  </a:cubicBezTo>
                  <a:cubicBezTo>
                    <a:pt x="644" y="1800"/>
                    <a:pt x="515" y="1479"/>
                    <a:pt x="515" y="1254"/>
                  </a:cubicBezTo>
                  <a:cubicBezTo>
                    <a:pt x="547" y="1125"/>
                    <a:pt x="547" y="1029"/>
                    <a:pt x="612" y="965"/>
                  </a:cubicBezTo>
                  <a:cubicBezTo>
                    <a:pt x="676" y="836"/>
                    <a:pt x="772" y="740"/>
                    <a:pt x="933" y="675"/>
                  </a:cubicBezTo>
                  <a:cubicBezTo>
                    <a:pt x="1094" y="579"/>
                    <a:pt x="1319" y="547"/>
                    <a:pt x="1544" y="547"/>
                  </a:cubicBezTo>
                  <a:close/>
                  <a:moveTo>
                    <a:pt x="1544" y="0"/>
                  </a:moveTo>
                  <a:cubicBezTo>
                    <a:pt x="1255" y="0"/>
                    <a:pt x="965" y="65"/>
                    <a:pt x="708" y="193"/>
                  </a:cubicBezTo>
                  <a:cubicBezTo>
                    <a:pt x="451" y="290"/>
                    <a:pt x="258" y="482"/>
                    <a:pt x="130" y="707"/>
                  </a:cubicBezTo>
                  <a:cubicBezTo>
                    <a:pt x="33" y="868"/>
                    <a:pt x="1" y="1061"/>
                    <a:pt x="1" y="1254"/>
                  </a:cubicBezTo>
                  <a:cubicBezTo>
                    <a:pt x="1" y="1640"/>
                    <a:pt x="194" y="2058"/>
                    <a:pt x="483" y="2443"/>
                  </a:cubicBezTo>
                  <a:cubicBezTo>
                    <a:pt x="805" y="2829"/>
                    <a:pt x="1222" y="3150"/>
                    <a:pt x="1737" y="3440"/>
                  </a:cubicBezTo>
                  <a:cubicBezTo>
                    <a:pt x="2315" y="3729"/>
                    <a:pt x="2926" y="3890"/>
                    <a:pt x="3473" y="3890"/>
                  </a:cubicBezTo>
                  <a:cubicBezTo>
                    <a:pt x="3762" y="3890"/>
                    <a:pt x="4051" y="3858"/>
                    <a:pt x="4308" y="3729"/>
                  </a:cubicBezTo>
                  <a:cubicBezTo>
                    <a:pt x="4565" y="3633"/>
                    <a:pt x="4758" y="3440"/>
                    <a:pt x="4887" y="3183"/>
                  </a:cubicBezTo>
                  <a:cubicBezTo>
                    <a:pt x="4983" y="3022"/>
                    <a:pt x="5015" y="2861"/>
                    <a:pt x="5015" y="2668"/>
                  </a:cubicBezTo>
                  <a:cubicBezTo>
                    <a:pt x="5015" y="2250"/>
                    <a:pt x="4823" y="1832"/>
                    <a:pt x="4533" y="1479"/>
                  </a:cubicBezTo>
                  <a:cubicBezTo>
                    <a:pt x="4212" y="1093"/>
                    <a:pt x="3794" y="740"/>
                    <a:pt x="3280" y="482"/>
                  </a:cubicBezTo>
                  <a:cubicBezTo>
                    <a:pt x="2701" y="161"/>
                    <a:pt x="2090" y="32"/>
                    <a:pt x="1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80;p64"/>
            <p:cNvSpPr/>
            <p:nvPr/>
          </p:nvSpPr>
          <p:spPr>
            <a:xfrm>
              <a:off x="2074975" y="4211900"/>
              <a:ext cx="125400" cy="83625"/>
            </a:xfrm>
            <a:custGeom>
              <a:avLst/>
              <a:gdLst/>
              <a:ahLst/>
              <a:cxnLst/>
              <a:rect l="l" t="t" r="r" b="b"/>
              <a:pathLst>
                <a:path w="5016" h="3345" extrusionOk="0">
                  <a:moveTo>
                    <a:pt x="3461" y="1"/>
                  </a:moveTo>
                  <a:cubicBezTo>
                    <a:pt x="2979" y="1"/>
                    <a:pt x="2415" y="139"/>
                    <a:pt x="1865" y="421"/>
                  </a:cubicBezTo>
                  <a:cubicBezTo>
                    <a:pt x="676" y="1032"/>
                    <a:pt x="1" y="2093"/>
                    <a:pt x="354" y="2800"/>
                  </a:cubicBezTo>
                  <a:cubicBezTo>
                    <a:pt x="542" y="3158"/>
                    <a:pt x="983" y="3344"/>
                    <a:pt x="1533" y="3344"/>
                  </a:cubicBezTo>
                  <a:cubicBezTo>
                    <a:pt x="2020" y="3344"/>
                    <a:pt x="2592" y="3198"/>
                    <a:pt x="3151" y="2897"/>
                  </a:cubicBezTo>
                  <a:cubicBezTo>
                    <a:pt x="4340" y="2286"/>
                    <a:pt x="5015" y="1225"/>
                    <a:pt x="4662" y="550"/>
                  </a:cubicBezTo>
                  <a:cubicBezTo>
                    <a:pt x="4472" y="187"/>
                    <a:pt x="4022" y="1"/>
                    <a:pt x="3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81;p64"/>
            <p:cNvSpPr/>
            <p:nvPr/>
          </p:nvSpPr>
          <p:spPr>
            <a:xfrm>
              <a:off x="2074975" y="4204750"/>
              <a:ext cx="125400" cy="97250"/>
            </a:xfrm>
            <a:custGeom>
              <a:avLst/>
              <a:gdLst/>
              <a:ahLst/>
              <a:cxnLst/>
              <a:rect l="l" t="t" r="r" b="b"/>
              <a:pathLst>
                <a:path w="5016" h="3890" extrusionOk="0">
                  <a:moveTo>
                    <a:pt x="3472" y="547"/>
                  </a:moveTo>
                  <a:cubicBezTo>
                    <a:pt x="3697" y="547"/>
                    <a:pt x="3922" y="579"/>
                    <a:pt x="4083" y="675"/>
                  </a:cubicBezTo>
                  <a:cubicBezTo>
                    <a:pt x="4244" y="740"/>
                    <a:pt x="4340" y="836"/>
                    <a:pt x="4405" y="965"/>
                  </a:cubicBezTo>
                  <a:cubicBezTo>
                    <a:pt x="4469" y="1029"/>
                    <a:pt x="4469" y="1125"/>
                    <a:pt x="4469" y="1254"/>
                  </a:cubicBezTo>
                  <a:cubicBezTo>
                    <a:pt x="4469" y="1479"/>
                    <a:pt x="4372" y="1800"/>
                    <a:pt x="4115" y="2122"/>
                  </a:cubicBezTo>
                  <a:cubicBezTo>
                    <a:pt x="3858" y="2411"/>
                    <a:pt x="3472" y="2733"/>
                    <a:pt x="3022" y="2958"/>
                  </a:cubicBezTo>
                  <a:cubicBezTo>
                    <a:pt x="2508" y="3215"/>
                    <a:pt x="1994" y="3375"/>
                    <a:pt x="1544" y="3375"/>
                  </a:cubicBezTo>
                  <a:cubicBezTo>
                    <a:pt x="1319" y="3375"/>
                    <a:pt x="1094" y="3311"/>
                    <a:pt x="933" y="3247"/>
                  </a:cubicBezTo>
                  <a:cubicBezTo>
                    <a:pt x="772" y="3183"/>
                    <a:pt x="676" y="3086"/>
                    <a:pt x="612" y="2958"/>
                  </a:cubicBezTo>
                  <a:cubicBezTo>
                    <a:pt x="547" y="2861"/>
                    <a:pt x="515" y="2765"/>
                    <a:pt x="515" y="2668"/>
                  </a:cubicBezTo>
                  <a:cubicBezTo>
                    <a:pt x="515" y="2443"/>
                    <a:pt x="644" y="2122"/>
                    <a:pt x="901" y="1800"/>
                  </a:cubicBezTo>
                  <a:cubicBezTo>
                    <a:pt x="1158" y="1479"/>
                    <a:pt x="1544" y="1190"/>
                    <a:pt x="1994" y="965"/>
                  </a:cubicBezTo>
                  <a:cubicBezTo>
                    <a:pt x="2508" y="675"/>
                    <a:pt x="3022" y="547"/>
                    <a:pt x="3472" y="547"/>
                  </a:cubicBezTo>
                  <a:close/>
                  <a:moveTo>
                    <a:pt x="3472" y="0"/>
                  </a:moveTo>
                  <a:cubicBezTo>
                    <a:pt x="2926" y="32"/>
                    <a:pt x="2315" y="161"/>
                    <a:pt x="1737" y="482"/>
                  </a:cubicBezTo>
                  <a:cubicBezTo>
                    <a:pt x="1222" y="740"/>
                    <a:pt x="804" y="1093"/>
                    <a:pt x="483" y="1479"/>
                  </a:cubicBezTo>
                  <a:cubicBezTo>
                    <a:pt x="194" y="1832"/>
                    <a:pt x="1" y="2250"/>
                    <a:pt x="1" y="2668"/>
                  </a:cubicBezTo>
                  <a:cubicBezTo>
                    <a:pt x="1" y="2861"/>
                    <a:pt x="33" y="3022"/>
                    <a:pt x="129" y="3215"/>
                  </a:cubicBezTo>
                  <a:lnTo>
                    <a:pt x="129" y="3183"/>
                  </a:lnTo>
                  <a:cubicBezTo>
                    <a:pt x="258" y="3440"/>
                    <a:pt x="451" y="3633"/>
                    <a:pt x="708" y="3729"/>
                  </a:cubicBezTo>
                  <a:cubicBezTo>
                    <a:pt x="965" y="3858"/>
                    <a:pt x="1254" y="3890"/>
                    <a:pt x="1544" y="3890"/>
                  </a:cubicBezTo>
                  <a:cubicBezTo>
                    <a:pt x="2090" y="3890"/>
                    <a:pt x="2701" y="3729"/>
                    <a:pt x="3280" y="3440"/>
                  </a:cubicBezTo>
                  <a:cubicBezTo>
                    <a:pt x="3794" y="3150"/>
                    <a:pt x="4212" y="2829"/>
                    <a:pt x="4533" y="2443"/>
                  </a:cubicBezTo>
                  <a:cubicBezTo>
                    <a:pt x="4822" y="2058"/>
                    <a:pt x="5015" y="1640"/>
                    <a:pt x="5015" y="1254"/>
                  </a:cubicBezTo>
                  <a:cubicBezTo>
                    <a:pt x="5015" y="1061"/>
                    <a:pt x="4983" y="868"/>
                    <a:pt x="4887" y="707"/>
                  </a:cubicBezTo>
                  <a:cubicBezTo>
                    <a:pt x="4758" y="482"/>
                    <a:pt x="4565" y="290"/>
                    <a:pt x="4308" y="193"/>
                  </a:cubicBezTo>
                  <a:cubicBezTo>
                    <a:pt x="4051" y="65"/>
                    <a:pt x="3762" y="0"/>
                    <a:pt x="3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82;p64"/>
            <p:cNvSpPr/>
            <p:nvPr/>
          </p:nvSpPr>
          <p:spPr>
            <a:xfrm>
              <a:off x="2379550" y="3664725"/>
              <a:ext cx="13675" cy="457275"/>
            </a:xfrm>
            <a:custGeom>
              <a:avLst/>
              <a:gdLst/>
              <a:ahLst/>
              <a:cxnLst/>
              <a:rect l="l" t="t" r="r" b="b"/>
              <a:pathLst>
                <a:path w="547" h="18291" extrusionOk="0">
                  <a:moveTo>
                    <a:pt x="1" y="0"/>
                  </a:moveTo>
                  <a:lnTo>
                    <a:pt x="1" y="18290"/>
                  </a:lnTo>
                  <a:lnTo>
                    <a:pt x="547" y="18290"/>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83;p64"/>
            <p:cNvSpPr/>
            <p:nvPr/>
          </p:nvSpPr>
          <p:spPr>
            <a:xfrm>
              <a:off x="2675275" y="4226450"/>
              <a:ext cx="12875" cy="229050"/>
            </a:xfrm>
            <a:custGeom>
              <a:avLst/>
              <a:gdLst/>
              <a:ahLst/>
              <a:cxnLst/>
              <a:rect l="l" t="t" r="r" b="b"/>
              <a:pathLst>
                <a:path w="515" h="9162" extrusionOk="0">
                  <a:moveTo>
                    <a:pt x="1" y="0"/>
                  </a:moveTo>
                  <a:lnTo>
                    <a:pt x="1" y="9161"/>
                  </a:lnTo>
                  <a:lnTo>
                    <a:pt x="515" y="9161"/>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84;p64"/>
            <p:cNvSpPr/>
            <p:nvPr/>
          </p:nvSpPr>
          <p:spPr>
            <a:xfrm>
              <a:off x="2675275" y="3712925"/>
              <a:ext cx="12875" cy="456475"/>
            </a:xfrm>
            <a:custGeom>
              <a:avLst/>
              <a:gdLst/>
              <a:ahLst/>
              <a:cxnLst/>
              <a:rect l="l" t="t" r="r" b="b"/>
              <a:pathLst>
                <a:path w="515" h="18259" extrusionOk="0">
                  <a:moveTo>
                    <a:pt x="1" y="1"/>
                  </a:moveTo>
                  <a:lnTo>
                    <a:pt x="1"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85;p64"/>
            <p:cNvSpPr/>
            <p:nvPr/>
          </p:nvSpPr>
          <p:spPr>
            <a:xfrm>
              <a:off x="5312725" y="4017500"/>
              <a:ext cx="12875" cy="456475"/>
            </a:xfrm>
            <a:custGeom>
              <a:avLst/>
              <a:gdLst/>
              <a:ahLst/>
              <a:cxnLst/>
              <a:rect l="l" t="t" r="r" b="b"/>
              <a:pathLst>
                <a:path w="515" h="18259" extrusionOk="0">
                  <a:moveTo>
                    <a:pt x="0" y="1"/>
                  </a:moveTo>
                  <a:lnTo>
                    <a:pt x="0" y="18259"/>
                  </a:lnTo>
                  <a:lnTo>
                    <a:pt x="515" y="18259"/>
                  </a:lnTo>
                  <a:lnTo>
                    <a:pt x="5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86;p64"/>
            <p:cNvSpPr/>
            <p:nvPr/>
          </p:nvSpPr>
          <p:spPr>
            <a:xfrm>
              <a:off x="5034675" y="3549000"/>
              <a:ext cx="13675" cy="1004525"/>
            </a:xfrm>
            <a:custGeom>
              <a:avLst/>
              <a:gdLst/>
              <a:ahLst/>
              <a:cxnLst/>
              <a:rect l="l" t="t" r="r" b="b"/>
              <a:pathLst>
                <a:path w="547" h="40181" extrusionOk="0">
                  <a:moveTo>
                    <a:pt x="1" y="0"/>
                  </a:moveTo>
                  <a:lnTo>
                    <a:pt x="1" y="40181"/>
                  </a:lnTo>
                  <a:lnTo>
                    <a:pt x="547" y="40181"/>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87;p64"/>
            <p:cNvSpPr/>
            <p:nvPr/>
          </p:nvSpPr>
          <p:spPr>
            <a:xfrm>
              <a:off x="3883900" y="4445825"/>
              <a:ext cx="13700" cy="209775"/>
            </a:xfrm>
            <a:custGeom>
              <a:avLst/>
              <a:gdLst/>
              <a:ahLst/>
              <a:cxnLst/>
              <a:rect l="l" t="t" r="r" b="b"/>
              <a:pathLst>
                <a:path w="548" h="8391" extrusionOk="0">
                  <a:moveTo>
                    <a:pt x="1" y="1"/>
                  </a:moveTo>
                  <a:lnTo>
                    <a:pt x="1" y="8390"/>
                  </a:lnTo>
                  <a:lnTo>
                    <a:pt x="547" y="839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88;p64"/>
            <p:cNvSpPr/>
            <p:nvPr/>
          </p:nvSpPr>
          <p:spPr>
            <a:xfrm>
              <a:off x="3005550" y="4067325"/>
              <a:ext cx="13700" cy="511925"/>
            </a:xfrm>
            <a:custGeom>
              <a:avLst/>
              <a:gdLst/>
              <a:ahLst/>
              <a:cxnLst/>
              <a:rect l="l" t="t" r="r" b="b"/>
              <a:pathLst>
                <a:path w="548" h="20477" extrusionOk="0">
                  <a:moveTo>
                    <a:pt x="1" y="1"/>
                  </a:moveTo>
                  <a:lnTo>
                    <a:pt x="1" y="20477"/>
                  </a:lnTo>
                  <a:lnTo>
                    <a:pt x="547" y="20477"/>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89;p64"/>
            <p:cNvSpPr/>
            <p:nvPr/>
          </p:nvSpPr>
          <p:spPr>
            <a:xfrm>
              <a:off x="4566975" y="4538250"/>
              <a:ext cx="13675" cy="103675"/>
            </a:xfrm>
            <a:custGeom>
              <a:avLst/>
              <a:gdLst/>
              <a:ahLst/>
              <a:cxnLst/>
              <a:rect l="l" t="t" r="r" b="b"/>
              <a:pathLst>
                <a:path w="547" h="4147" extrusionOk="0">
                  <a:moveTo>
                    <a:pt x="1" y="0"/>
                  </a:moveTo>
                  <a:lnTo>
                    <a:pt x="1" y="4147"/>
                  </a:lnTo>
                  <a:lnTo>
                    <a:pt x="547" y="41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90;p64"/>
            <p:cNvSpPr/>
            <p:nvPr/>
          </p:nvSpPr>
          <p:spPr>
            <a:xfrm>
              <a:off x="4566975" y="4294750"/>
              <a:ext cx="13675" cy="211375"/>
            </a:xfrm>
            <a:custGeom>
              <a:avLst/>
              <a:gdLst/>
              <a:ahLst/>
              <a:cxnLst/>
              <a:rect l="l" t="t" r="r" b="b"/>
              <a:pathLst>
                <a:path w="547" h="8455" extrusionOk="0">
                  <a:moveTo>
                    <a:pt x="1" y="0"/>
                  </a:moveTo>
                  <a:lnTo>
                    <a:pt x="1" y="8454"/>
                  </a:lnTo>
                  <a:lnTo>
                    <a:pt x="547" y="8454"/>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91;p64"/>
            <p:cNvSpPr/>
            <p:nvPr/>
          </p:nvSpPr>
          <p:spPr>
            <a:xfrm>
              <a:off x="3883900" y="4236075"/>
              <a:ext cx="13700" cy="114150"/>
            </a:xfrm>
            <a:custGeom>
              <a:avLst/>
              <a:gdLst/>
              <a:ahLst/>
              <a:cxnLst/>
              <a:rect l="l" t="t" r="r" b="b"/>
              <a:pathLst>
                <a:path w="548" h="4566" extrusionOk="0">
                  <a:moveTo>
                    <a:pt x="1" y="1"/>
                  </a:moveTo>
                  <a:lnTo>
                    <a:pt x="1" y="4565"/>
                  </a:lnTo>
                  <a:lnTo>
                    <a:pt x="547" y="4565"/>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92;p64"/>
            <p:cNvSpPr/>
            <p:nvPr/>
          </p:nvSpPr>
          <p:spPr>
            <a:xfrm>
              <a:off x="5312725" y="3703300"/>
              <a:ext cx="12875" cy="208950"/>
            </a:xfrm>
            <a:custGeom>
              <a:avLst/>
              <a:gdLst/>
              <a:ahLst/>
              <a:cxnLst/>
              <a:rect l="l" t="t" r="r" b="b"/>
              <a:pathLst>
                <a:path w="515" h="8358" extrusionOk="0">
                  <a:moveTo>
                    <a:pt x="0" y="0"/>
                  </a:moveTo>
                  <a:lnTo>
                    <a:pt x="0" y="8358"/>
                  </a:lnTo>
                  <a:lnTo>
                    <a:pt x="515" y="8358"/>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93;p64"/>
            <p:cNvSpPr/>
            <p:nvPr/>
          </p:nvSpPr>
          <p:spPr>
            <a:xfrm>
              <a:off x="5578725" y="3255675"/>
              <a:ext cx="13675" cy="1019000"/>
            </a:xfrm>
            <a:custGeom>
              <a:avLst/>
              <a:gdLst/>
              <a:ahLst/>
              <a:cxnLst/>
              <a:rect l="l" t="t" r="r" b="b"/>
              <a:pathLst>
                <a:path w="547" h="40760" extrusionOk="0">
                  <a:moveTo>
                    <a:pt x="0" y="1"/>
                  </a:moveTo>
                  <a:lnTo>
                    <a:pt x="0" y="40760"/>
                  </a:lnTo>
                  <a:lnTo>
                    <a:pt x="547" y="40760"/>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94;p64"/>
            <p:cNvSpPr/>
            <p:nvPr/>
          </p:nvSpPr>
          <p:spPr>
            <a:xfrm>
              <a:off x="2379550" y="3351300"/>
              <a:ext cx="13675" cy="246750"/>
            </a:xfrm>
            <a:custGeom>
              <a:avLst/>
              <a:gdLst/>
              <a:ahLst/>
              <a:cxnLst/>
              <a:rect l="l" t="t" r="r" b="b"/>
              <a:pathLst>
                <a:path w="547" h="9870" extrusionOk="0">
                  <a:moveTo>
                    <a:pt x="1" y="1"/>
                  </a:moveTo>
                  <a:lnTo>
                    <a:pt x="1" y="9869"/>
                  </a:lnTo>
                  <a:lnTo>
                    <a:pt x="547" y="9869"/>
                  </a:lnTo>
                  <a:lnTo>
                    <a:pt x="5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95;p64"/>
            <p:cNvSpPr/>
            <p:nvPr/>
          </p:nvSpPr>
          <p:spPr>
            <a:xfrm>
              <a:off x="4804850" y="2847450"/>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96;p64"/>
            <p:cNvSpPr/>
            <p:nvPr/>
          </p:nvSpPr>
          <p:spPr>
            <a:xfrm>
              <a:off x="4797600" y="2840200"/>
              <a:ext cx="77175" cy="181650"/>
            </a:xfrm>
            <a:custGeom>
              <a:avLst/>
              <a:gdLst/>
              <a:ahLst/>
              <a:cxnLst/>
              <a:rect l="l" t="t" r="r" b="b"/>
              <a:pathLst>
                <a:path w="3087" h="7266" extrusionOk="0">
                  <a:moveTo>
                    <a:pt x="2540" y="547"/>
                  </a:moveTo>
                  <a:lnTo>
                    <a:pt x="2540"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97;p64"/>
            <p:cNvSpPr/>
            <p:nvPr/>
          </p:nvSpPr>
          <p:spPr>
            <a:xfrm>
              <a:off x="3151025" y="1597825"/>
              <a:ext cx="1674725" cy="363250"/>
            </a:xfrm>
            <a:custGeom>
              <a:avLst/>
              <a:gdLst/>
              <a:ahLst/>
              <a:cxnLst/>
              <a:rect l="l" t="t" r="r" b="b"/>
              <a:pathLst>
                <a:path w="66989" h="14530" extrusionOk="0">
                  <a:moveTo>
                    <a:pt x="0" y="0"/>
                  </a:moveTo>
                  <a:lnTo>
                    <a:pt x="0" y="14530"/>
                  </a:lnTo>
                  <a:lnTo>
                    <a:pt x="66989" y="14530"/>
                  </a:lnTo>
                  <a:lnTo>
                    <a:pt x="669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98;p64"/>
            <p:cNvSpPr/>
            <p:nvPr/>
          </p:nvSpPr>
          <p:spPr>
            <a:xfrm>
              <a:off x="3143775" y="1591400"/>
              <a:ext cx="1688425" cy="376100"/>
            </a:xfrm>
            <a:custGeom>
              <a:avLst/>
              <a:gdLst/>
              <a:ahLst/>
              <a:cxnLst/>
              <a:rect l="l" t="t" r="r" b="b"/>
              <a:pathLst>
                <a:path w="67537" h="15044" extrusionOk="0">
                  <a:moveTo>
                    <a:pt x="66990" y="547"/>
                  </a:moveTo>
                  <a:lnTo>
                    <a:pt x="66990" y="14498"/>
                  </a:lnTo>
                  <a:lnTo>
                    <a:pt x="547" y="14498"/>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99;p64"/>
            <p:cNvSpPr/>
            <p:nvPr/>
          </p:nvSpPr>
          <p:spPr>
            <a:xfrm>
              <a:off x="480485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00;p64"/>
            <p:cNvSpPr/>
            <p:nvPr/>
          </p:nvSpPr>
          <p:spPr>
            <a:xfrm>
              <a:off x="4797600" y="3832675"/>
              <a:ext cx="77175" cy="181650"/>
            </a:xfrm>
            <a:custGeom>
              <a:avLst/>
              <a:gdLst/>
              <a:ahLst/>
              <a:cxnLst/>
              <a:rect l="l" t="t" r="r" b="b"/>
              <a:pathLst>
                <a:path w="3087" h="7266" extrusionOk="0">
                  <a:moveTo>
                    <a:pt x="2540" y="547"/>
                  </a:moveTo>
                  <a:lnTo>
                    <a:pt x="2540" y="6751"/>
                  </a:lnTo>
                  <a:lnTo>
                    <a:pt x="547" y="6751"/>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01;p64"/>
            <p:cNvSpPr/>
            <p:nvPr/>
          </p:nvSpPr>
          <p:spPr>
            <a:xfrm>
              <a:off x="3102800" y="38399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02;p64"/>
            <p:cNvSpPr/>
            <p:nvPr/>
          </p:nvSpPr>
          <p:spPr>
            <a:xfrm>
              <a:off x="3095575" y="3832675"/>
              <a:ext cx="77175" cy="181650"/>
            </a:xfrm>
            <a:custGeom>
              <a:avLst/>
              <a:gdLst/>
              <a:ahLst/>
              <a:cxnLst/>
              <a:rect l="l" t="t" r="r" b="b"/>
              <a:pathLst>
                <a:path w="3087" h="7266" extrusionOk="0">
                  <a:moveTo>
                    <a:pt x="2540" y="547"/>
                  </a:moveTo>
                  <a:lnTo>
                    <a:pt x="2540" y="6751"/>
                  </a:lnTo>
                  <a:lnTo>
                    <a:pt x="547" y="6751"/>
                  </a:lnTo>
                  <a:lnTo>
                    <a:pt x="547" y="547"/>
                  </a:lnTo>
                  <a:close/>
                  <a:moveTo>
                    <a:pt x="0" y="0"/>
                  </a:moveTo>
                  <a:lnTo>
                    <a:pt x="0"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03;p64"/>
            <p:cNvSpPr/>
            <p:nvPr/>
          </p:nvSpPr>
          <p:spPr>
            <a:xfrm>
              <a:off x="3093150" y="1874275"/>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04;p64"/>
            <p:cNvSpPr/>
            <p:nvPr/>
          </p:nvSpPr>
          <p:spPr>
            <a:xfrm>
              <a:off x="3086725" y="1867025"/>
              <a:ext cx="77175" cy="181650"/>
            </a:xfrm>
            <a:custGeom>
              <a:avLst/>
              <a:gdLst/>
              <a:ahLst/>
              <a:cxnLst/>
              <a:rect l="l" t="t" r="r" b="b"/>
              <a:pathLst>
                <a:path w="3087" h="7266" extrusionOk="0">
                  <a:moveTo>
                    <a:pt x="2540" y="547"/>
                  </a:moveTo>
                  <a:lnTo>
                    <a:pt x="2540" y="6751"/>
                  </a:lnTo>
                  <a:lnTo>
                    <a:pt x="515" y="6751"/>
                  </a:lnTo>
                  <a:lnTo>
                    <a:pt x="515" y="547"/>
                  </a:lnTo>
                  <a:close/>
                  <a:moveTo>
                    <a:pt x="1" y="1"/>
                  </a:moveTo>
                  <a:lnTo>
                    <a:pt x="1" y="7266"/>
                  </a:lnTo>
                  <a:lnTo>
                    <a:pt x="3086" y="7266"/>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05;p64"/>
            <p:cNvSpPr/>
            <p:nvPr/>
          </p:nvSpPr>
          <p:spPr>
            <a:xfrm>
              <a:off x="3093150" y="3349700"/>
              <a:ext cx="63525" cy="167975"/>
            </a:xfrm>
            <a:custGeom>
              <a:avLst/>
              <a:gdLst/>
              <a:ahLst/>
              <a:cxnLst/>
              <a:rect l="l" t="t" r="r" b="b"/>
              <a:pathLst>
                <a:path w="2541" h="6719" extrusionOk="0">
                  <a:moveTo>
                    <a:pt x="1" y="1"/>
                  </a:moveTo>
                  <a:lnTo>
                    <a:pt x="1"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06;p64"/>
            <p:cNvSpPr/>
            <p:nvPr/>
          </p:nvSpPr>
          <p:spPr>
            <a:xfrm>
              <a:off x="3086725" y="3343275"/>
              <a:ext cx="77175" cy="181650"/>
            </a:xfrm>
            <a:custGeom>
              <a:avLst/>
              <a:gdLst/>
              <a:ahLst/>
              <a:cxnLst/>
              <a:rect l="l" t="t" r="r" b="b"/>
              <a:pathLst>
                <a:path w="3087" h="7266" extrusionOk="0">
                  <a:moveTo>
                    <a:pt x="2540" y="547"/>
                  </a:moveTo>
                  <a:lnTo>
                    <a:pt x="2540" y="6719"/>
                  </a:lnTo>
                  <a:lnTo>
                    <a:pt x="515" y="6719"/>
                  </a:lnTo>
                  <a:lnTo>
                    <a:pt x="515" y="547"/>
                  </a:lnTo>
                  <a:close/>
                  <a:moveTo>
                    <a:pt x="1" y="0"/>
                  </a:moveTo>
                  <a:lnTo>
                    <a:pt x="1" y="7265"/>
                  </a:lnTo>
                  <a:lnTo>
                    <a:pt x="3086" y="7265"/>
                  </a:lnTo>
                  <a:lnTo>
                    <a:pt x="3086" y="6976"/>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07;p64"/>
            <p:cNvSpPr/>
            <p:nvPr/>
          </p:nvSpPr>
          <p:spPr>
            <a:xfrm>
              <a:off x="3093150" y="2846650"/>
              <a:ext cx="63525" cy="167975"/>
            </a:xfrm>
            <a:custGeom>
              <a:avLst/>
              <a:gdLst/>
              <a:ahLst/>
              <a:cxnLst/>
              <a:rect l="l" t="t" r="r" b="b"/>
              <a:pathLst>
                <a:path w="2541" h="6719" extrusionOk="0">
                  <a:moveTo>
                    <a:pt x="1" y="0"/>
                  </a:moveTo>
                  <a:lnTo>
                    <a:pt x="1"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08;p64"/>
            <p:cNvSpPr/>
            <p:nvPr/>
          </p:nvSpPr>
          <p:spPr>
            <a:xfrm>
              <a:off x="3086725" y="2839400"/>
              <a:ext cx="77175" cy="181650"/>
            </a:xfrm>
            <a:custGeom>
              <a:avLst/>
              <a:gdLst/>
              <a:ahLst/>
              <a:cxnLst/>
              <a:rect l="l" t="t" r="r" b="b"/>
              <a:pathLst>
                <a:path w="3087" h="7266" extrusionOk="0">
                  <a:moveTo>
                    <a:pt x="2540" y="547"/>
                  </a:moveTo>
                  <a:lnTo>
                    <a:pt x="2540" y="6719"/>
                  </a:lnTo>
                  <a:lnTo>
                    <a:pt x="515" y="6719"/>
                  </a:lnTo>
                  <a:lnTo>
                    <a:pt x="515" y="547"/>
                  </a:lnTo>
                  <a:close/>
                  <a:moveTo>
                    <a:pt x="1" y="1"/>
                  </a:moveTo>
                  <a:lnTo>
                    <a:pt x="1" y="7265"/>
                  </a:lnTo>
                  <a:lnTo>
                    <a:pt x="3086" y="7265"/>
                  </a:lnTo>
                  <a:lnTo>
                    <a:pt x="3086" y="7008"/>
                  </a:lnTo>
                  <a:lnTo>
                    <a:pt x="3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09;p64"/>
            <p:cNvSpPr/>
            <p:nvPr/>
          </p:nvSpPr>
          <p:spPr>
            <a:xfrm>
              <a:off x="4820925" y="1874275"/>
              <a:ext cx="63500" cy="167975"/>
            </a:xfrm>
            <a:custGeom>
              <a:avLst/>
              <a:gdLst/>
              <a:ahLst/>
              <a:cxnLst/>
              <a:rect l="l" t="t" r="r" b="b"/>
              <a:pathLst>
                <a:path w="2540" h="6719" extrusionOk="0">
                  <a:moveTo>
                    <a:pt x="0" y="0"/>
                  </a:moveTo>
                  <a:lnTo>
                    <a:pt x="0" y="6718"/>
                  </a:lnTo>
                  <a:lnTo>
                    <a:pt x="2540" y="6718"/>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10;p64"/>
            <p:cNvSpPr/>
            <p:nvPr/>
          </p:nvSpPr>
          <p:spPr>
            <a:xfrm>
              <a:off x="4813675" y="1867025"/>
              <a:ext cx="77175" cy="181650"/>
            </a:xfrm>
            <a:custGeom>
              <a:avLst/>
              <a:gdLst/>
              <a:ahLst/>
              <a:cxnLst/>
              <a:rect l="l" t="t" r="r" b="b"/>
              <a:pathLst>
                <a:path w="3087" h="7266" extrusionOk="0">
                  <a:moveTo>
                    <a:pt x="2572" y="547"/>
                  </a:moveTo>
                  <a:lnTo>
                    <a:pt x="2572" y="6751"/>
                  </a:lnTo>
                  <a:lnTo>
                    <a:pt x="547" y="6751"/>
                  </a:lnTo>
                  <a:lnTo>
                    <a:pt x="547" y="547"/>
                  </a:lnTo>
                  <a:close/>
                  <a:moveTo>
                    <a:pt x="1" y="1"/>
                  </a:moveTo>
                  <a:lnTo>
                    <a:pt x="1" y="7266"/>
                  </a:lnTo>
                  <a:lnTo>
                    <a:pt x="3087" y="7266"/>
                  </a:lnTo>
                  <a:lnTo>
                    <a:pt x="3087" y="7008"/>
                  </a:lnTo>
                  <a:lnTo>
                    <a:pt x="3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11;p64"/>
            <p:cNvSpPr/>
            <p:nvPr/>
          </p:nvSpPr>
          <p:spPr>
            <a:xfrm>
              <a:off x="4820925" y="3349700"/>
              <a:ext cx="63500" cy="167975"/>
            </a:xfrm>
            <a:custGeom>
              <a:avLst/>
              <a:gdLst/>
              <a:ahLst/>
              <a:cxnLst/>
              <a:rect l="l" t="t" r="r" b="b"/>
              <a:pathLst>
                <a:path w="2540" h="6719" extrusionOk="0">
                  <a:moveTo>
                    <a:pt x="0" y="1"/>
                  </a:moveTo>
                  <a:lnTo>
                    <a:pt x="0" y="6719"/>
                  </a:lnTo>
                  <a:lnTo>
                    <a:pt x="2540" y="6719"/>
                  </a:lnTo>
                  <a:lnTo>
                    <a:pt x="2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12;p64"/>
            <p:cNvSpPr/>
            <p:nvPr/>
          </p:nvSpPr>
          <p:spPr>
            <a:xfrm>
              <a:off x="4813675" y="3343275"/>
              <a:ext cx="77175" cy="181650"/>
            </a:xfrm>
            <a:custGeom>
              <a:avLst/>
              <a:gdLst/>
              <a:ahLst/>
              <a:cxnLst/>
              <a:rect l="l" t="t" r="r" b="b"/>
              <a:pathLst>
                <a:path w="3087" h="7266" extrusionOk="0">
                  <a:moveTo>
                    <a:pt x="2572" y="547"/>
                  </a:moveTo>
                  <a:lnTo>
                    <a:pt x="2572" y="6719"/>
                  </a:lnTo>
                  <a:lnTo>
                    <a:pt x="547" y="6719"/>
                  </a:lnTo>
                  <a:lnTo>
                    <a:pt x="547" y="547"/>
                  </a:lnTo>
                  <a:close/>
                  <a:moveTo>
                    <a:pt x="1" y="0"/>
                  </a:moveTo>
                  <a:lnTo>
                    <a:pt x="1" y="7265"/>
                  </a:lnTo>
                  <a:lnTo>
                    <a:pt x="3087" y="7265"/>
                  </a:lnTo>
                  <a:lnTo>
                    <a:pt x="3087" y="6976"/>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13;p64"/>
            <p:cNvSpPr/>
            <p:nvPr/>
          </p:nvSpPr>
          <p:spPr>
            <a:xfrm>
              <a:off x="3093150" y="2358850"/>
              <a:ext cx="63525" cy="168775"/>
            </a:xfrm>
            <a:custGeom>
              <a:avLst/>
              <a:gdLst/>
              <a:ahLst/>
              <a:cxnLst/>
              <a:rect l="l" t="t" r="r" b="b"/>
              <a:pathLst>
                <a:path w="2541" h="6751" extrusionOk="0">
                  <a:moveTo>
                    <a:pt x="1" y="0"/>
                  </a:moveTo>
                  <a:lnTo>
                    <a:pt x="1"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14;p64"/>
            <p:cNvSpPr/>
            <p:nvPr/>
          </p:nvSpPr>
          <p:spPr>
            <a:xfrm>
              <a:off x="3086725" y="2352425"/>
              <a:ext cx="77175" cy="181625"/>
            </a:xfrm>
            <a:custGeom>
              <a:avLst/>
              <a:gdLst/>
              <a:ahLst/>
              <a:cxnLst/>
              <a:rect l="l" t="t" r="r" b="b"/>
              <a:pathLst>
                <a:path w="3087" h="7265" extrusionOk="0">
                  <a:moveTo>
                    <a:pt x="2540" y="547"/>
                  </a:moveTo>
                  <a:lnTo>
                    <a:pt x="2540" y="6718"/>
                  </a:lnTo>
                  <a:lnTo>
                    <a:pt x="515" y="6718"/>
                  </a:lnTo>
                  <a:lnTo>
                    <a:pt x="515" y="547"/>
                  </a:lnTo>
                  <a:close/>
                  <a:moveTo>
                    <a:pt x="1" y="0"/>
                  </a:moveTo>
                  <a:lnTo>
                    <a:pt x="1" y="7265"/>
                  </a:lnTo>
                  <a:lnTo>
                    <a:pt x="3086" y="7265"/>
                  </a:lnTo>
                  <a:lnTo>
                    <a:pt x="3086" y="7008"/>
                  </a:lnTo>
                  <a:lnTo>
                    <a:pt x="30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15;p64"/>
            <p:cNvSpPr/>
            <p:nvPr/>
          </p:nvSpPr>
          <p:spPr>
            <a:xfrm>
              <a:off x="4820925" y="2358850"/>
              <a:ext cx="63500" cy="168775"/>
            </a:xfrm>
            <a:custGeom>
              <a:avLst/>
              <a:gdLst/>
              <a:ahLst/>
              <a:cxnLst/>
              <a:rect l="l" t="t" r="r" b="b"/>
              <a:pathLst>
                <a:path w="2540" h="6751" extrusionOk="0">
                  <a:moveTo>
                    <a:pt x="0" y="0"/>
                  </a:moveTo>
                  <a:lnTo>
                    <a:pt x="0" y="6751"/>
                  </a:lnTo>
                  <a:lnTo>
                    <a:pt x="2540" y="6751"/>
                  </a:lnTo>
                  <a:lnTo>
                    <a:pt x="25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16;p64"/>
            <p:cNvSpPr/>
            <p:nvPr/>
          </p:nvSpPr>
          <p:spPr>
            <a:xfrm>
              <a:off x="4813675" y="2352425"/>
              <a:ext cx="77175" cy="181625"/>
            </a:xfrm>
            <a:custGeom>
              <a:avLst/>
              <a:gdLst/>
              <a:ahLst/>
              <a:cxnLst/>
              <a:rect l="l" t="t" r="r" b="b"/>
              <a:pathLst>
                <a:path w="3087" h="7265" extrusionOk="0">
                  <a:moveTo>
                    <a:pt x="2572" y="547"/>
                  </a:moveTo>
                  <a:lnTo>
                    <a:pt x="2572" y="6718"/>
                  </a:lnTo>
                  <a:lnTo>
                    <a:pt x="547" y="6718"/>
                  </a:lnTo>
                  <a:lnTo>
                    <a:pt x="547" y="547"/>
                  </a:lnTo>
                  <a:close/>
                  <a:moveTo>
                    <a:pt x="1" y="0"/>
                  </a:moveTo>
                  <a:lnTo>
                    <a:pt x="1" y="7265"/>
                  </a:lnTo>
                  <a:lnTo>
                    <a:pt x="3087" y="7265"/>
                  </a:lnTo>
                  <a:lnTo>
                    <a:pt x="3087" y="7008"/>
                  </a:lnTo>
                  <a:lnTo>
                    <a:pt x="3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17;p64"/>
            <p:cNvSpPr/>
            <p:nvPr/>
          </p:nvSpPr>
          <p:spPr>
            <a:xfrm>
              <a:off x="3151025" y="1781050"/>
              <a:ext cx="1674725" cy="362450"/>
            </a:xfrm>
            <a:custGeom>
              <a:avLst/>
              <a:gdLst/>
              <a:ahLst/>
              <a:cxnLst/>
              <a:rect l="l" t="t" r="r" b="b"/>
              <a:pathLst>
                <a:path w="66989" h="14498" extrusionOk="0">
                  <a:moveTo>
                    <a:pt x="0" y="0"/>
                  </a:moveTo>
                  <a:lnTo>
                    <a:pt x="0" y="14498"/>
                  </a:lnTo>
                  <a:lnTo>
                    <a:pt x="66989" y="14498"/>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18;p64"/>
            <p:cNvSpPr/>
            <p:nvPr/>
          </p:nvSpPr>
          <p:spPr>
            <a:xfrm>
              <a:off x="3143775" y="1773825"/>
              <a:ext cx="1688425" cy="376900"/>
            </a:xfrm>
            <a:custGeom>
              <a:avLst/>
              <a:gdLst/>
              <a:ahLst/>
              <a:cxnLst/>
              <a:rect l="l" t="t" r="r" b="b"/>
              <a:pathLst>
                <a:path w="67537" h="15076" extrusionOk="0">
                  <a:moveTo>
                    <a:pt x="66990" y="547"/>
                  </a:moveTo>
                  <a:lnTo>
                    <a:pt x="66990" y="14529"/>
                  </a:lnTo>
                  <a:lnTo>
                    <a:pt x="547" y="14529"/>
                  </a:lnTo>
                  <a:lnTo>
                    <a:pt x="547" y="547"/>
                  </a:lnTo>
                  <a:close/>
                  <a:moveTo>
                    <a:pt x="1" y="0"/>
                  </a:moveTo>
                  <a:lnTo>
                    <a:pt x="1" y="15076"/>
                  </a:lnTo>
                  <a:lnTo>
                    <a:pt x="67536" y="15076"/>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9;p64"/>
            <p:cNvSpPr/>
            <p:nvPr/>
          </p:nvSpPr>
          <p:spPr>
            <a:xfrm>
              <a:off x="3505400" y="1873475"/>
              <a:ext cx="95650" cy="177600"/>
            </a:xfrm>
            <a:custGeom>
              <a:avLst/>
              <a:gdLst/>
              <a:ahLst/>
              <a:cxnLst/>
              <a:rect l="l" t="t" r="r" b="b"/>
              <a:pathLst>
                <a:path w="3826" h="7104"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20;p64"/>
            <p:cNvSpPr/>
            <p:nvPr/>
          </p:nvSpPr>
          <p:spPr>
            <a:xfrm>
              <a:off x="3498175" y="1867025"/>
              <a:ext cx="109325" cy="190500"/>
            </a:xfrm>
            <a:custGeom>
              <a:avLst/>
              <a:gdLst/>
              <a:ahLst/>
              <a:cxnLst/>
              <a:rect l="l" t="t" r="r" b="b"/>
              <a:pathLst>
                <a:path w="4373" h="7620" extrusionOk="0">
                  <a:moveTo>
                    <a:pt x="3826" y="515"/>
                  </a:moveTo>
                  <a:lnTo>
                    <a:pt x="3826" y="7105"/>
                  </a:lnTo>
                  <a:lnTo>
                    <a:pt x="547" y="7105"/>
                  </a:lnTo>
                  <a:lnTo>
                    <a:pt x="547" y="515"/>
                  </a:lnTo>
                  <a:close/>
                  <a:moveTo>
                    <a:pt x="0" y="1"/>
                  </a:moveTo>
                  <a:lnTo>
                    <a:pt x="0" y="7619"/>
                  </a:lnTo>
                  <a:lnTo>
                    <a:pt x="4372" y="7619"/>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21;p64"/>
            <p:cNvSpPr/>
            <p:nvPr/>
          </p:nvSpPr>
          <p:spPr>
            <a:xfrm>
              <a:off x="3358350" y="1873475"/>
              <a:ext cx="95650" cy="177600"/>
            </a:xfrm>
            <a:custGeom>
              <a:avLst/>
              <a:gdLst/>
              <a:ahLst/>
              <a:cxnLst/>
              <a:rect l="l" t="t" r="r" b="b"/>
              <a:pathLst>
                <a:path w="3826" h="7104"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22;p64"/>
            <p:cNvSpPr/>
            <p:nvPr/>
          </p:nvSpPr>
          <p:spPr>
            <a:xfrm>
              <a:off x="3351925" y="1867025"/>
              <a:ext cx="108500" cy="190500"/>
            </a:xfrm>
            <a:custGeom>
              <a:avLst/>
              <a:gdLst/>
              <a:ahLst/>
              <a:cxnLst/>
              <a:rect l="l" t="t" r="r" b="b"/>
              <a:pathLst>
                <a:path w="4340" h="7620" extrusionOk="0">
                  <a:moveTo>
                    <a:pt x="3825" y="515"/>
                  </a:moveTo>
                  <a:lnTo>
                    <a:pt x="3825" y="7105"/>
                  </a:lnTo>
                  <a:lnTo>
                    <a:pt x="515" y="7105"/>
                  </a:lnTo>
                  <a:lnTo>
                    <a:pt x="515" y="515"/>
                  </a:lnTo>
                  <a:close/>
                  <a:moveTo>
                    <a:pt x="0" y="1"/>
                  </a:moveTo>
                  <a:lnTo>
                    <a:pt x="0"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23;p64"/>
            <p:cNvSpPr/>
            <p:nvPr/>
          </p:nvSpPr>
          <p:spPr>
            <a:xfrm>
              <a:off x="3231375" y="1873475"/>
              <a:ext cx="76375" cy="177600"/>
            </a:xfrm>
            <a:custGeom>
              <a:avLst/>
              <a:gdLst/>
              <a:ahLst/>
              <a:cxnLst/>
              <a:rect l="l" t="t" r="r" b="b"/>
              <a:pathLst>
                <a:path w="3055" h="7104"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24;p64"/>
            <p:cNvSpPr/>
            <p:nvPr/>
          </p:nvSpPr>
          <p:spPr>
            <a:xfrm>
              <a:off x="3224950" y="1867025"/>
              <a:ext cx="89225" cy="190500"/>
            </a:xfrm>
            <a:custGeom>
              <a:avLst/>
              <a:gdLst/>
              <a:ahLst/>
              <a:cxnLst/>
              <a:rect l="l" t="t" r="r" b="b"/>
              <a:pathLst>
                <a:path w="3569" h="7620" extrusionOk="0">
                  <a:moveTo>
                    <a:pt x="3022" y="515"/>
                  </a:moveTo>
                  <a:lnTo>
                    <a:pt x="3022" y="7105"/>
                  </a:lnTo>
                  <a:lnTo>
                    <a:pt x="515" y="7105"/>
                  </a:lnTo>
                  <a:lnTo>
                    <a:pt x="515" y="515"/>
                  </a:lnTo>
                  <a:close/>
                  <a:moveTo>
                    <a:pt x="0" y="1"/>
                  </a:moveTo>
                  <a:lnTo>
                    <a:pt x="0" y="7619"/>
                  </a:lnTo>
                  <a:lnTo>
                    <a:pt x="3568" y="7619"/>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25;p64"/>
            <p:cNvSpPr/>
            <p:nvPr/>
          </p:nvSpPr>
          <p:spPr>
            <a:xfrm>
              <a:off x="3651675" y="1873475"/>
              <a:ext cx="95650" cy="177600"/>
            </a:xfrm>
            <a:custGeom>
              <a:avLst/>
              <a:gdLst/>
              <a:ahLst/>
              <a:cxnLst/>
              <a:rect l="l" t="t" r="r" b="b"/>
              <a:pathLst>
                <a:path w="3826" h="7104"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26;p64"/>
            <p:cNvSpPr/>
            <p:nvPr/>
          </p:nvSpPr>
          <p:spPr>
            <a:xfrm>
              <a:off x="3645225" y="1867025"/>
              <a:ext cx="108525" cy="190500"/>
            </a:xfrm>
            <a:custGeom>
              <a:avLst/>
              <a:gdLst/>
              <a:ahLst/>
              <a:cxnLst/>
              <a:rect l="l" t="t" r="r" b="b"/>
              <a:pathLst>
                <a:path w="4341" h="7620" extrusionOk="0">
                  <a:moveTo>
                    <a:pt x="3826" y="515"/>
                  </a:moveTo>
                  <a:lnTo>
                    <a:pt x="3826" y="7105"/>
                  </a:lnTo>
                  <a:lnTo>
                    <a:pt x="515" y="7105"/>
                  </a:lnTo>
                  <a:lnTo>
                    <a:pt x="515" y="515"/>
                  </a:lnTo>
                  <a:close/>
                  <a:moveTo>
                    <a:pt x="1" y="1"/>
                  </a:moveTo>
                  <a:lnTo>
                    <a:pt x="1" y="7619"/>
                  </a:lnTo>
                  <a:lnTo>
                    <a:pt x="4340" y="7619"/>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27;p64"/>
            <p:cNvSpPr/>
            <p:nvPr/>
          </p:nvSpPr>
          <p:spPr>
            <a:xfrm>
              <a:off x="3797925" y="1873475"/>
              <a:ext cx="587450" cy="177600"/>
            </a:xfrm>
            <a:custGeom>
              <a:avLst/>
              <a:gdLst/>
              <a:ahLst/>
              <a:cxnLst/>
              <a:rect l="l" t="t" r="r" b="b"/>
              <a:pathLst>
                <a:path w="23498" h="7104"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28;p64"/>
            <p:cNvSpPr/>
            <p:nvPr/>
          </p:nvSpPr>
          <p:spPr>
            <a:xfrm>
              <a:off x="3791500" y="1867025"/>
              <a:ext cx="600325" cy="190500"/>
            </a:xfrm>
            <a:custGeom>
              <a:avLst/>
              <a:gdLst/>
              <a:ahLst/>
              <a:cxnLst/>
              <a:rect l="l" t="t" r="r" b="b"/>
              <a:pathLst>
                <a:path w="24013" h="7620" extrusionOk="0">
                  <a:moveTo>
                    <a:pt x="23498" y="515"/>
                  </a:moveTo>
                  <a:lnTo>
                    <a:pt x="23498" y="7105"/>
                  </a:lnTo>
                  <a:lnTo>
                    <a:pt x="547" y="7105"/>
                  </a:lnTo>
                  <a:lnTo>
                    <a:pt x="547" y="515"/>
                  </a:lnTo>
                  <a:close/>
                  <a:moveTo>
                    <a:pt x="0" y="1"/>
                  </a:moveTo>
                  <a:lnTo>
                    <a:pt x="0" y="258"/>
                  </a:lnTo>
                  <a:lnTo>
                    <a:pt x="0" y="7619"/>
                  </a:lnTo>
                  <a:lnTo>
                    <a:pt x="24012" y="7619"/>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29;p64"/>
            <p:cNvSpPr/>
            <p:nvPr/>
          </p:nvSpPr>
          <p:spPr>
            <a:xfrm>
              <a:off x="4497050" y="1909625"/>
              <a:ext cx="89225" cy="90025"/>
            </a:xfrm>
            <a:custGeom>
              <a:avLst/>
              <a:gdLst/>
              <a:ahLst/>
              <a:cxnLst/>
              <a:rect l="l" t="t" r="r" b="b"/>
              <a:pathLst>
                <a:path w="3569" h="3601" extrusionOk="0">
                  <a:moveTo>
                    <a:pt x="1801" y="1"/>
                  </a:moveTo>
                  <a:cubicBezTo>
                    <a:pt x="805" y="1"/>
                    <a:pt x="1" y="804"/>
                    <a:pt x="1" y="1801"/>
                  </a:cubicBezTo>
                  <a:cubicBezTo>
                    <a:pt x="1" y="2797"/>
                    <a:pt x="805" y="3601"/>
                    <a:pt x="1801" y="3601"/>
                  </a:cubicBezTo>
                  <a:cubicBezTo>
                    <a:pt x="2765" y="3601"/>
                    <a:pt x="3569" y="2797"/>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30;p64"/>
            <p:cNvSpPr/>
            <p:nvPr/>
          </p:nvSpPr>
          <p:spPr>
            <a:xfrm>
              <a:off x="4490625"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190" y="3568"/>
                    <a:pt x="515" y="2893"/>
                    <a:pt x="515" y="2058"/>
                  </a:cubicBezTo>
                  <a:cubicBezTo>
                    <a:pt x="515" y="1222"/>
                    <a:pt x="1190"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31;p64"/>
            <p:cNvSpPr/>
            <p:nvPr/>
          </p:nvSpPr>
          <p:spPr>
            <a:xfrm>
              <a:off x="4672250" y="1909625"/>
              <a:ext cx="89225" cy="90025"/>
            </a:xfrm>
            <a:custGeom>
              <a:avLst/>
              <a:gdLst/>
              <a:ahLst/>
              <a:cxnLst/>
              <a:rect l="l" t="t" r="r" b="b"/>
              <a:pathLst>
                <a:path w="3569" h="3601" extrusionOk="0">
                  <a:moveTo>
                    <a:pt x="1801" y="1"/>
                  </a:moveTo>
                  <a:cubicBezTo>
                    <a:pt x="804" y="1"/>
                    <a:pt x="0" y="804"/>
                    <a:pt x="0" y="1801"/>
                  </a:cubicBezTo>
                  <a:cubicBezTo>
                    <a:pt x="0" y="2797"/>
                    <a:pt x="804" y="3601"/>
                    <a:pt x="1801" y="3601"/>
                  </a:cubicBezTo>
                  <a:cubicBezTo>
                    <a:pt x="2797" y="3601"/>
                    <a:pt x="3568" y="2797"/>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32;p64"/>
            <p:cNvSpPr/>
            <p:nvPr/>
          </p:nvSpPr>
          <p:spPr>
            <a:xfrm>
              <a:off x="4665825" y="1903200"/>
              <a:ext cx="102875" cy="102875"/>
            </a:xfrm>
            <a:custGeom>
              <a:avLst/>
              <a:gdLst/>
              <a:ahLst/>
              <a:cxnLst/>
              <a:rect l="l" t="t" r="r" b="b"/>
              <a:pathLst>
                <a:path w="4115" h="4115" extrusionOk="0">
                  <a:moveTo>
                    <a:pt x="2058" y="547"/>
                  </a:moveTo>
                  <a:cubicBezTo>
                    <a:pt x="2893" y="547"/>
                    <a:pt x="3568" y="1222"/>
                    <a:pt x="3568" y="2058"/>
                  </a:cubicBezTo>
                  <a:cubicBezTo>
                    <a:pt x="3568" y="2893"/>
                    <a:pt x="2893" y="3568"/>
                    <a:pt x="2058" y="3568"/>
                  </a:cubicBezTo>
                  <a:cubicBezTo>
                    <a:pt x="1222" y="3568"/>
                    <a:pt x="515" y="2893"/>
                    <a:pt x="515" y="2058"/>
                  </a:cubicBezTo>
                  <a:cubicBezTo>
                    <a:pt x="515" y="1222"/>
                    <a:pt x="1222" y="547"/>
                    <a:pt x="2058" y="547"/>
                  </a:cubicBezTo>
                  <a:close/>
                  <a:moveTo>
                    <a:pt x="2058" y="0"/>
                  </a:moveTo>
                  <a:cubicBezTo>
                    <a:pt x="900" y="0"/>
                    <a:pt x="0" y="933"/>
                    <a:pt x="0" y="2058"/>
                  </a:cubicBezTo>
                  <a:cubicBezTo>
                    <a:pt x="0" y="3183"/>
                    <a:pt x="900"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33;p64"/>
            <p:cNvSpPr/>
            <p:nvPr/>
          </p:nvSpPr>
          <p:spPr>
            <a:xfrm>
              <a:off x="4235900" y="1909625"/>
              <a:ext cx="89225" cy="90025"/>
            </a:xfrm>
            <a:custGeom>
              <a:avLst/>
              <a:gdLst/>
              <a:ahLst/>
              <a:cxnLst/>
              <a:rect l="l" t="t" r="r" b="b"/>
              <a:pathLst>
                <a:path w="3569" h="3601" extrusionOk="0">
                  <a:moveTo>
                    <a:pt x="1800" y="1"/>
                  </a:moveTo>
                  <a:cubicBezTo>
                    <a:pt x="804" y="1"/>
                    <a:pt x="0" y="804"/>
                    <a:pt x="0" y="1801"/>
                  </a:cubicBezTo>
                  <a:cubicBezTo>
                    <a:pt x="0" y="2797"/>
                    <a:pt x="804" y="3601"/>
                    <a:pt x="1800" y="3601"/>
                  </a:cubicBezTo>
                  <a:cubicBezTo>
                    <a:pt x="2764" y="3601"/>
                    <a:pt x="3568" y="2797"/>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34;p64"/>
            <p:cNvSpPr/>
            <p:nvPr/>
          </p:nvSpPr>
          <p:spPr>
            <a:xfrm>
              <a:off x="4229450" y="1903200"/>
              <a:ext cx="102900" cy="102875"/>
            </a:xfrm>
            <a:custGeom>
              <a:avLst/>
              <a:gdLst/>
              <a:ahLst/>
              <a:cxnLst/>
              <a:rect l="l" t="t" r="r" b="b"/>
              <a:pathLst>
                <a:path w="4116" h="4115" extrusionOk="0">
                  <a:moveTo>
                    <a:pt x="2058" y="547"/>
                  </a:moveTo>
                  <a:cubicBezTo>
                    <a:pt x="2894" y="547"/>
                    <a:pt x="3569" y="1222"/>
                    <a:pt x="3569" y="2058"/>
                  </a:cubicBezTo>
                  <a:cubicBezTo>
                    <a:pt x="3569" y="2893"/>
                    <a:pt x="2894" y="3568"/>
                    <a:pt x="2058" y="3568"/>
                  </a:cubicBezTo>
                  <a:cubicBezTo>
                    <a:pt x="1222" y="3568"/>
                    <a:pt x="515" y="2893"/>
                    <a:pt x="515" y="2058"/>
                  </a:cubicBezTo>
                  <a:cubicBezTo>
                    <a:pt x="515" y="1222"/>
                    <a:pt x="1222" y="547"/>
                    <a:pt x="2058" y="547"/>
                  </a:cubicBezTo>
                  <a:close/>
                  <a:moveTo>
                    <a:pt x="2058" y="0"/>
                  </a:moveTo>
                  <a:cubicBezTo>
                    <a:pt x="901" y="0"/>
                    <a:pt x="1" y="933"/>
                    <a:pt x="1" y="2058"/>
                  </a:cubicBezTo>
                  <a:cubicBezTo>
                    <a:pt x="1" y="3183"/>
                    <a:pt x="901" y="4115"/>
                    <a:pt x="2058" y="4115"/>
                  </a:cubicBezTo>
                  <a:cubicBezTo>
                    <a:pt x="3183" y="4115"/>
                    <a:pt x="4115" y="3183"/>
                    <a:pt x="4115" y="2058"/>
                  </a:cubicBezTo>
                  <a:cubicBezTo>
                    <a:pt x="4115" y="933"/>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35;p64"/>
            <p:cNvSpPr/>
            <p:nvPr/>
          </p:nvSpPr>
          <p:spPr>
            <a:xfrm>
              <a:off x="3214500" y="2143475"/>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36;p64"/>
            <p:cNvSpPr/>
            <p:nvPr/>
          </p:nvSpPr>
          <p:spPr>
            <a:xfrm>
              <a:off x="3207275" y="2137050"/>
              <a:ext cx="1561425" cy="137450"/>
            </a:xfrm>
            <a:custGeom>
              <a:avLst/>
              <a:gdLst/>
              <a:ahLst/>
              <a:cxnLst/>
              <a:rect l="l" t="t" r="r" b="b"/>
              <a:pathLst>
                <a:path w="62457" h="5498" extrusionOk="0">
                  <a:moveTo>
                    <a:pt x="61910" y="547"/>
                  </a:moveTo>
                  <a:lnTo>
                    <a:pt x="61910" y="4951"/>
                  </a:lnTo>
                  <a:lnTo>
                    <a:pt x="547" y="4951"/>
                  </a:lnTo>
                  <a:lnTo>
                    <a:pt x="547" y="547"/>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37;p64"/>
            <p:cNvSpPr/>
            <p:nvPr/>
          </p:nvSpPr>
          <p:spPr>
            <a:xfrm>
              <a:off x="3151025" y="2268050"/>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38;p64"/>
            <p:cNvSpPr/>
            <p:nvPr/>
          </p:nvSpPr>
          <p:spPr>
            <a:xfrm>
              <a:off x="3143775" y="2260800"/>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39;p64"/>
            <p:cNvSpPr/>
            <p:nvPr/>
          </p:nvSpPr>
          <p:spPr>
            <a:xfrm>
              <a:off x="3358350" y="2360450"/>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40;p64"/>
            <p:cNvSpPr/>
            <p:nvPr/>
          </p:nvSpPr>
          <p:spPr>
            <a:xfrm>
              <a:off x="3351925" y="2354025"/>
              <a:ext cx="108500" cy="190475"/>
            </a:xfrm>
            <a:custGeom>
              <a:avLst/>
              <a:gdLst/>
              <a:ahLst/>
              <a:cxnLst/>
              <a:rect l="l" t="t" r="r" b="b"/>
              <a:pathLst>
                <a:path w="4340" h="7619" extrusionOk="0">
                  <a:moveTo>
                    <a:pt x="3825" y="515"/>
                  </a:moveTo>
                  <a:lnTo>
                    <a:pt x="3825" y="7104"/>
                  </a:lnTo>
                  <a:lnTo>
                    <a:pt x="515" y="7104"/>
                  </a:lnTo>
                  <a:lnTo>
                    <a:pt x="515" y="515"/>
                  </a:lnTo>
                  <a:close/>
                  <a:moveTo>
                    <a:pt x="0" y="0"/>
                  </a:moveTo>
                  <a:lnTo>
                    <a:pt x="0"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41;p64"/>
            <p:cNvSpPr/>
            <p:nvPr/>
          </p:nvSpPr>
          <p:spPr>
            <a:xfrm>
              <a:off x="3651675" y="2360450"/>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42;p64"/>
            <p:cNvSpPr/>
            <p:nvPr/>
          </p:nvSpPr>
          <p:spPr>
            <a:xfrm>
              <a:off x="3645225" y="2354025"/>
              <a:ext cx="108525" cy="190475"/>
            </a:xfrm>
            <a:custGeom>
              <a:avLst/>
              <a:gdLst/>
              <a:ahLst/>
              <a:cxnLst/>
              <a:rect l="l" t="t" r="r" b="b"/>
              <a:pathLst>
                <a:path w="4341" h="7619" extrusionOk="0">
                  <a:moveTo>
                    <a:pt x="3826" y="515"/>
                  </a:moveTo>
                  <a:lnTo>
                    <a:pt x="3826" y="7104"/>
                  </a:lnTo>
                  <a:lnTo>
                    <a:pt x="515" y="7104"/>
                  </a:lnTo>
                  <a:lnTo>
                    <a:pt x="515" y="515"/>
                  </a:lnTo>
                  <a:close/>
                  <a:moveTo>
                    <a:pt x="1" y="0"/>
                  </a:moveTo>
                  <a:lnTo>
                    <a:pt x="1" y="7619"/>
                  </a:lnTo>
                  <a:lnTo>
                    <a:pt x="4340" y="7619"/>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43;p64"/>
            <p:cNvSpPr/>
            <p:nvPr/>
          </p:nvSpPr>
          <p:spPr>
            <a:xfrm>
              <a:off x="3505400" y="2360450"/>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44;p64"/>
            <p:cNvSpPr/>
            <p:nvPr/>
          </p:nvSpPr>
          <p:spPr>
            <a:xfrm>
              <a:off x="3498175" y="2354025"/>
              <a:ext cx="109325" cy="190475"/>
            </a:xfrm>
            <a:custGeom>
              <a:avLst/>
              <a:gdLst/>
              <a:ahLst/>
              <a:cxnLst/>
              <a:rect l="l" t="t" r="r" b="b"/>
              <a:pathLst>
                <a:path w="4373" h="7619" extrusionOk="0">
                  <a:moveTo>
                    <a:pt x="3826" y="515"/>
                  </a:moveTo>
                  <a:lnTo>
                    <a:pt x="3826" y="7104"/>
                  </a:lnTo>
                  <a:lnTo>
                    <a:pt x="547" y="7104"/>
                  </a:lnTo>
                  <a:lnTo>
                    <a:pt x="547" y="515"/>
                  </a:lnTo>
                  <a:close/>
                  <a:moveTo>
                    <a:pt x="0" y="0"/>
                  </a:moveTo>
                  <a:lnTo>
                    <a:pt x="0" y="7619"/>
                  </a:lnTo>
                  <a:lnTo>
                    <a:pt x="4372" y="7619"/>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45;p64"/>
            <p:cNvSpPr/>
            <p:nvPr/>
          </p:nvSpPr>
          <p:spPr>
            <a:xfrm>
              <a:off x="3231375" y="2360450"/>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46;p64"/>
            <p:cNvSpPr/>
            <p:nvPr/>
          </p:nvSpPr>
          <p:spPr>
            <a:xfrm>
              <a:off x="3224950" y="2354025"/>
              <a:ext cx="89225" cy="190475"/>
            </a:xfrm>
            <a:custGeom>
              <a:avLst/>
              <a:gdLst/>
              <a:ahLst/>
              <a:cxnLst/>
              <a:rect l="l" t="t" r="r" b="b"/>
              <a:pathLst>
                <a:path w="3569" h="7619" extrusionOk="0">
                  <a:moveTo>
                    <a:pt x="3022" y="515"/>
                  </a:moveTo>
                  <a:lnTo>
                    <a:pt x="3022" y="7104"/>
                  </a:lnTo>
                  <a:lnTo>
                    <a:pt x="515" y="7104"/>
                  </a:lnTo>
                  <a:lnTo>
                    <a:pt x="515" y="515"/>
                  </a:lnTo>
                  <a:close/>
                  <a:moveTo>
                    <a:pt x="0" y="0"/>
                  </a:moveTo>
                  <a:lnTo>
                    <a:pt x="0" y="7619"/>
                  </a:lnTo>
                  <a:lnTo>
                    <a:pt x="3568" y="7619"/>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47;p64"/>
            <p:cNvSpPr/>
            <p:nvPr/>
          </p:nvSpPr>
          <p:spPr>
            <a:xfrm>
              <a:off x="3797925" y="2360450"/>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48;p64"/>
            <p:cNvSpPr/>
            <p:nvPr/>
          </p:nvSpPr>
          <p:spPr>
            <a:xfrm>
              <a:off x="3791500" y="2354025"/>
              <a:ext cx="600325" cy="190475"/>
            </a:xfrm>
            <a:custGeom>
              <a:avLst/>
              <a:gdLst/>
              <a:ahLst/>
              <a:cxnLst/>
              <a:rect l="l" t="t" r="r" b="b"/>
              <a:pathLst>
                <a:path w="24013" h="7619" extrusionOk="0">
                  <a:moveTo>
                    <a:pt x="23498" y="515"/>
                  </a:moveTo>
                  <a:lnTo>
                    <a:pt x="23498" y="7104"/>
                  </a:lnTo>
                  <a:lnTo>
                    <a:pt x="547" y="7104"/>
                  </a:lnTo>
                  <a:lnTo>
                    <a:pt x="547" y="515"/>
                  </a:lnTo>
                  <a:close/>
                  <a:moveTo>
                    <a:pt x="0" y="0"/>
                  </a:moveTo>
                  <a:lnTo>
                    <a:pt x="0" y="258"/>
                  </a:lnTo>
                  <a:lnTo>
                    <a:pt x="0" y="7619"/>
                  </a:lnTo>
                  <a:lnTo>
                    <a:pt x="24012" y="7619"/>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49;p64"/>
            <p:cNvSpPr/>
            <p:nvPr/>
          </p:nvSpPr>
          <p:spPr>
            <a:xfrm>
              <a:off x="4497050" y="2396625"/>
              <a:ext cx="89225" cy="89225"/>
            </a:xfrm>
            <a:custGeom>
              <a:avLst/>
              <a:gdLst/>
              <a:ahLst/>
              <a:cxnLst/>
              <a:rect l="l" t="t" r="r" b="b"/>
              <a:pathLst>
                <a:path w="3569" h="3569" extrusionOk="0">
                  <a:moveTo>
                    <a:pt x="1801" y="0"/>
                  </a:moveTo>
                  <a:cubicBezTo>
                    <a:pt x="805" y="0"/>
                    <a:pt x="1" y="804"/>
                    <a:pt x="1" y="1800"/>
                  </a:cubicBezTo>
                  <a:cubicBezTo>
                    <a:pt x="1" y="2797"/>
                    <a:pt x="805" y="3568"/>
                    <a:pt x="1801" y="3568"/>
                  </a:cubicBezTo>
                  <a:cubicBezTo>
                    <a:pt x="2765" y="3568"/>
                    <a:pt x="3569" y="2797"/>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50;p64"/>
            <p:cNvSpPr/>
            <p:nvPr/>
          </p:nvSpPr>
          <p:spPr>
            <a:xfrm>
              <a:off x="4490625"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51;p64"/>
            <p:cNvSpPr/>
            <p:nvPr/>
          </p:nvSpPr>
          <p:spPr>
            <a:xfrm>
              <a:off x="4672250" y="2396625"/>
              <a:ext cx="89225" cy="89225"/>
            </a:xfrm>
            <a:custGeom>
              <a:avLst/>
              <a:gdLst/>
              <a:ahLst/>
              <a:cxnLst/>
              <a:rect l="l" t="t" r="r" b="b"/>
              <a:pathLst>
                <a:path w="3569" h="3569" extrusionOk="0">
                  <a:moveTo>
                    <a:pt x="1801" y="0"/>
                  </a:moveTo>
                  <a:cubicBezTo>
                    <a:pt x="804" y="0"/>
                    <a:pt x="0" y="804"/>
                    <a:pt x="0" y="1800"/>
                  </a:cubicBezTo>
                  <a:cubicBezTo>
                    <a:pt x="0" y="2797"/>
                    <a:pt x="804" y="3568"/>
                    <a:pt x="1801" y="3568"/>
                  </a:cubicBezTo>
                  <a:cubicBezTo>
                    <a:pt x="2797" y="3568"/>
                    <a:pt x="3568" y="2797"/>
                    <a:pt x="3568" y="1800"/>
                  </a:cubicBezTo>
                  <a:cubicBezTo>
                    <a:pt x="3568" y="804"/>
                    <a:pt x="2797" y="0"/>
                    <a:pt x="1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52;p64"/>
            <p:cNvSpPr/>
            <p:nvPr/>
          </p:nvSpPr>
          <p:spPr>
            <a:xfrm>
              <a:off x="4665825" y="2390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53;p64"/>
            <p:cNvSpPr/>
            <p:nvPr/>
          </p:nvSpPr>
          <p:spPr>
            <a:xfrm>
              <a:off x="4235900" y="2396625"/>
              <a:ext cx="89225" cy="89225"/>
            </a:xfrm>
            <a:custGeom>
              <a:avLst/>
              <a:gdLst/>
              <a:ahLst/>
              <a:cxnLst/>
              <a:rect l="l" t="t" r="r" b="b"/>
              <a:pathLst>
                <a:path w="3569" h="3569" extrusionOk="0">
                  <a:moveTo>
                    <a:pt x="1800" y="0"/>
                  </a:moveTo>
                  <a:cubicBezTo>
                    <a:pt x="804" y="0"/>
                    <a:pt x="0" y="804"/>
                    <a:pt x="0" y="1800"/>
                  </a:cubicBezTo>
                  <a:cubicBezTo>
                    <a:pt x="0" y="2797"/>
                    <a:pt x="804" y="3568"/>
                    <a:pt x="1800" y="3568"/>
                  </a:cubicBezTo>
                  <a:cubicBezTo>
                    <a:pt x="2764" y="3568"/>
                    <a:pt x="3568" y="2797"/>
                    <a:pt x="3568" y="1800"/>
                  </a:cubicBezTo>
                  <a:cubicBezTo>
                    <a:pt x="3568" y="804"/>
                    <a:pt x="2764" y="0"/>
                    <a:pt x="1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54;p64"/>
            <p:cNvSpPr/>
            <p:nvPr/>
          </p:nvSpPr>
          <p:spPr>
            <a:xfrm>
              <a:off x="4229450" y="2390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55;p64"/>
            <p:cNvSpPr/>
            <p:nvPr/>
          </p:nvSpPr>
          <p:spPr>
            <a:xfrm>
              <a:off x="3214500" y="2630475"/>
              <a:ext cx="1546975" cy="124575"/>
            </a:xfrm>
            <a:custGeom>
              <a:avLst/>
              <a:gdLst/>
              <a:ahLst/>
              <a:cxnLst/>
              <a:rect l="l" t="t" r="r" b="b"/>
              <a:pathLst>
                <a:path w="61879" h="4983" extrusionOk="0">
                  <a:moveTo>
                    <a:pt x="1" y="0"/>
                  </a:moveTo>
                  <a:lnTo>
                    <a:pt x="1" y="4983"/>
                  </a:lnTo>
                  <a:lnTo>
                    <a:pt x="61878" y="4983"/>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56;p64"/>
            <p:cNvSpPr/>
            <p:nvPr/>
          </p:nvSpPr>
          <p:spPr>
            <a:xfrm>
              <a:off x="3207275" y="2624050"/>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57;p64"/>
            <p:cNvSpPr/>
            <p:nvPr/>
          </p:nvSpPr>
          <p:spPr>
            <a:xfrm>
              <a:off x="3151025" y="2755025"/>
              <a:ext cx="1674725" cy="362450"/>
            </a:xfrm>
            <a:custGeom>
              <a:avLst/>
              <a:gdLst/>
              <a:ahLst/>
              <a:cxnLst/>
              <a:rect l="l" t="t" r="r" b="b"/>
              <a:pathLst>
                <a:path w="66989" h="14498" extrusionOk="0">
                  <a:moveTo>
                    <a:pt x="0" y="1"/>
                  </a:moveTo>
                  <a:lnTo>
                    <a:pt x="0" y="14498"/>
                  </a:lnTo>
                  <a:lnTo>
                    <a:pt x="66989" y="14498"/>
                  </a:lnTo>
                  <a:lnTo>
                    <a:pt x="6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58;p64"/>
            <p:cNvSpPr/>
            <p:nvPr/>
          </p:nvSpPr>
          <p:spPr>
            <a:xfrm>
              <a:off x="3143775" y="2747800"/>
              <a:ext cx="1688425" cy="376100"/>
            </a:xfrm>
            <a:custGeom>
              <a:avLst/>
              <a:gdLst/>
              <a:ahLst/>
              <a:cxnLst/>
              <a:rect l="l" t="t" r="r" b="b"/>
              <a:pathLst>
                <a:path w="67537" h="15044"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59;p64"/>
            <p:cNvSpPr/>
            <p:nvPr/>
          </p:nvSpPr>
          <p:spPr>
            <a:xfrm>
              <a:off x="3505400" y="2847450"/>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60;p64"/>
            <p:cNvSpPr/>
            <p:nvPr/>
          </p:nvSpPr>
          <p:spPr>
            <a:xfrm>
              <a:off x="3498175" y="2840200"/>
              <a:ext cx="109325" cy="191300"/>
            </a:xfrm>
            <a:custGeom>
              <a:avLst/>
              <a:gdLst/>
              <a:ahLst/>
              <a:cxnLst/>
              <a:rect l="l" t="t" r="r" b="b"/>
              <a:pathLst>
                <a:path w="4373" h="7652" extrusionOk="0">
                  <a:moveTo>
                    <a:pt x="3826" y="547"/>
                  </a:moveTo>
                  <a:lnTo>
                    <a:pt x="3826" y="7137"/>
                  </a:lnTo>
                  <a:lnTo>
                    <a:pt x="547" y="7137"/>
                  </a:lnTo>
                  <a:lnTo>
                    <a:pt x="547" y="547"/>
                  </a:lnTo>
                  <a:close/>
                  <a:moveTo>
                    <a:pt x="0" y="1"/>
                  </a:moveTo>
                  <a:lnTo>
                    <a:pt x="0" y="7651"/>
                  </a:lnTo>
                  <a:lnTo>
                    <a:pt x="4372" y="7651"/>
                  </a:lnTo>
                  <a:lnTo>
                    <a:pt x="43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61;p64"/>
            <p:cNvSpPr/>
            <p:nvPr/>
          </p:nvSpPr>
          <p:spPr>
            <a:xfrm>
              <a:off x="3651675" y="2847450"/>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62;p64"/>
            <p:cNvSpPr/>
            <p:nvPr/>
          </p:nvSpPr>
          <p:spPr>
            <a:xfrm>
              <a:off x="3645225" y="2840200"/>
              <a:ext cx="108525" cy="191300"/>
            </a:xfrm>
            <a:custGeom>
              <a:avLst/>
              <a:gdLst/>
              <a:ahLst/>
              <a:cxnLst/>
              <a:rect l="l" t="t" r="r" b="b"/>
              <a:pathLst>
                <a:path w="4341" h="7652" extrusionOk="0">
                  <a:moveTo>
                    <a:pt x="3826" y="547"/>
                  </a:moveTo>
                  <a:lnTo>
                    <a:pt x="3826" y="7137"/>
                  </a:lnTo>
                  <a:lnTo>
                    <a:pt x="515" y="7137"/>
                  </a:lnTo>
                  <a:lnTo>
                    <a:pt x="515" y="547"/>
                  </a:lnTo>
                  <a:close/>
                  <a:moveTo>
                    <a:pt x="1" y="1"/>
                  </a:moveTo>
                  <a:lnTo>
                    <a:pt x="1"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63;p64"/>
            <p:cNvSpPr/>
            <p:nvPr/>
          </p:nvSpPr>
          <p:spPr>
            <a:xfrm>
              <a:off x="3358350" y="2847450"/>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64;p64"/>
            <p:cNvSpPr/>
            <p:nvPr/>
          </p:nvSpPr>
          <p:spPr>
            <a:xfrm>
              <a:off x="3351925" y="2840200"/>
              <a:ext cx="108500" cy="191300"/>
            </a:xfrm>
            <a:custGeom>
              <a:avLst/>
              <a:gdLst/>
              <a:ahLst/>
              <a:cxnLst/>
              <a:rect l="l" t="t" r="r" b="b"/>
              <a:pathLst>
                <a:path w="4340" h="7652" extrusionOk="0">
                  <a:moveTo>
                    <a:pt x="3825" y="547"/>
                  </a:moveTo>
                  <a:lnTo>
                    <a:pt x="3825" y="7137"/>
                  </a:lnTo>
                  <a:lnTo>
                    <a:pt x="515" y="7137"/>
                  </a:lnTo>
                  <a:lnTo>
                    <a:pt x="515" y="547"/>
                  </a:lnTo>
                  <a:close/>
                  <a:moveTo>
                    <a:pt x="0" y="1"/>
                  </a:moveTo>
                  <a:lnTo>
                    <a:pt x="0" y="7651"/>
                  </a:lnTo>
                  <a:lnTo>
                    <a:pt x="4340" y="7651"/>
                  </a:lnTo>
                  <a:lnTo>
                    <a:pt x="4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65;p64"/>
            <p:cNvSpPr/>
            <p:nvPr/>
          </p:nvSpPr>
          <p:spPr>
            <a:xfrm>
              <a:off x="3797925" y="2847450"/>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66;p64"/>
            <p:cNvSpPr/>
            <p:nvPr/>
          </p:nvSpPr>
          <p:spPr>
            <a:xfrm>
              <a:off x="3791500" y="2840200"/>
              <a:ext cx="600325" cy="191300"/>
            </a:xfrm>
            <a:custGeom>
              <a:avLst/>
              <a:gdLst/>
              <a:ahLst/>
              <a:cxnLst/>
              <a:rect l="l" t="t" r="r" b="b"/>
              <a:pathLst>
                <a:path w="24013" h="7652" extrusionOk="0">
                  <a:moveTo>
                    <a:pt x="23498" y="547"/>
                  </a:moveTo>
                  <a:lnTo>
                    <a:pt x="23498" y="7137"/>
                  </a:lnTo>
                  <a:lnTo>
                    <a:pt x="547" y="7137"/>
                  </a:lnTo>
                  <a:lnTo>
                    <a:pt x="547" y="547"/>
                  </a:lnTo>
                  <a:close/>
                  <a:moveTo>
                    <a:pt x="0" y="1"/>
                  </a:moveTo>
                  <a:lnTo>
                    <a:pt x="0" y="290"/>
                  </a:lnTo>
                  <a:lnTo>
                    <a:pt x="0" y="7651"/>
                  </a:lnTo>
                  <a:lnTo>
                    <a:pt x="24012" y="7651"/>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67;p64"/>
            <p:cNvSpPr/>
            <p:nvPr/>
          </p:nvSpPr>
          <p:spPr>
            <a:xfrm>
              <a:off x="3231375" y="2847450"/>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68;p64"/>
            <p:cNvSpPr/>
            <p:nvPr/>
          </p:nvSpPr>
          <p:spPr>
            <a:xfrm>
              <a:off x="3224950" y="2840200"/>
              <a:ext cx="89225" cy="191300"/>
            </a:xfrm>
            <a:custGeom>
              <a:avLst/>
              <a:gdLst/>
              <a:ahLst/>
              <a:cxnLst/>
              <a:rect l="l" t="t" r="r" b="b"/>
              <a:pathLst>
                <a:path w="3569" h="7652" extrusionOk="0">
                  <a:moveTo>
                    <a:pt x="3022" y="547"/>
                  </a:moveTo>
                  <a:lnTo>
                    <a:pt x="3022" y="7137"/>
                  </a:lnTo>
                  <a:lnTo>
                    <a:pt x="515" y="7137"/>
                  </a:lnTo>
                  <a:lnTo>
                    <a:pt x="515" y="547"/>
                  </a:lnTo>
                  <a:close/>
                  <a:moveTo>
                    <a:pt x="0" y="1"/>
                  </a:moveTo>
                  <a:lnTo>
                    <a:pt x="0" y="7651"/>
                  </a:lnTo>
                  <a:lnTo>
                    <a:pt x="3568" y="7651"/>
                  </a:lnTo>
                  <a:lnTo>
                    <a:pt x="35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69;p64"/>
            <p:cNvSpPr/>
            <p:nvPr/>
          </p:nvSpPr>
          <p:spPr>
            <a:xfrm>
              <a:off x="4497050" y="2883600"/>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70;p64"/>
            <p:cNvSpPr/>
            <p:nvPr/>
          </p:nvSpPr>
          <p:spPr>
            <a:xfrm>
              <a:off x="4490625"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190" y="3569"/>
                    <a:pt x="515" y="2894"/>
                    <a:pt x="515" y="2058"/>
                  </a:cubicBezTo>
                  <a:cubicBezTo>
                    <a:pt x="515" y="1222"/>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71;p64"/>
            <p:cNvSpPr/>
            <p:nvPr/>
          </p:nvSpPr>
          <p:spPr>
            <a:xfrm>
              <a:off x="4672250" y="2883600"/>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72;p64"/>
            <p:cNvSpPr/>
            <p:nvPr/>
          </p:nvSpPr>
          <p:spPr>
            <a:xfrm>
              <a:off x="4665825" y="2877175"/>
              <a:ext cx="102875" cy="102900"/>
            </a:xfrm>
            <a:custGeom>
              <a:avLst/>
              <a:gdLst/>
              <a:ahLst/>
              <a:cxnLst/>
              <a:rect l="l" t="t" r="r" b="b"/>
              <a:pathLst>
                <a:path w="4115" h="4116" extrusionOk="0">
                  <a:moveTo>
                    <a:pt x="2058" y="515"/>
                  </a:moveTo>
                  <a:cubicBezTo>
                    <a:pt x="2893" y="515"/>
                    <a:pt x="3568" y="1222"/>
                    <a:pt x="3568" y="2058"/>
                  </a:cubicBezTo>
                  <a:cubicBezTo>
                    <a:pt x="3568" y="2894"/>
                    <a:pt x="2893" y="3569"/>
                    <a:pt x="2058" y="3569"/>
                  </a:cubicBezTo>
                  <a:cubicBezTo>
                    <a:pt x="1222" y="3569"/>
                    <a:pt x="515" y="2894"/>
                    <a:pt x="515" y="2058"/>
                  </a:cubicBezTo>
                  <a:cubicBezTo>
                    <a:pt x="515" y="1222"/>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73;p64"/>
            <p:cNvSpPr/>
            <p:nvPr/>
          </p:nvSpPr>
          <p:spPr>
            <a:xfrm>
              <a:off x="4235900" y="2883600"/>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74;p64"/>
            <p:cNvSpPr/>
            <p:nvPr/>
          </p:nvSpPr>
          <p:spPr>
            <a:xfrm>
              <a:off x="4229450" y="2877175"/>
              <a:ext cx="102900" cy="102900"/>
            </a:xfrm>
            <a:custGeom>
              <a:avLst/>
              <a:gdLst/>
              <a:ahLst/>
              <a:cxnLst/>
              <a:rect l="l" t="t" r="r" b="b"/>
              <a:pathLst>
                <a:path w="4116" h="4116" extrusionOk="0">
                  <a:moveTo>
                    <a:pt x="2058" y="515"/>
                  </a:moveTo>
                  <a:cubicBezTo>
                    <a:pt x="2894" y="515"/>
                    <a:pt x="3569" y="1222"/>
                    <a:pt x="3569" y="2058"/>
                  </a:cubicBezTo>
                  <a:cubicBezTo>
                    <a:pt x="3569" y="2894"/>
                    <a:pt x="2894" y="3569"/>
                    <a:pt x="2058" y="3569"/>
                  </a:cubicBezTo>
                  <a:cubicBezTo>
                    <a:pt x="1222" y="3569"/>
                    <a:pt x="515" y="2894"/>
                    <a:pt x="515" y="2058"/>
                  </a:cubicBezTo>
                  <a:cubicBezTo>
                    <a:pt x="515" y="1222"/>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75;p64"/>
            <p:cNvSpPr/>
            <p:nvPr/>
          </p:nvSpPr>
          <p:spPr>
            <a:xfrm>
              <a:off x="3214500" y="3117450"/>
              <a:ext cx="1546975" cy="124600"/>
            </a:xfrm>
            <a:custGeom>
              <a:avLst/>
              <a:gdLst/>
              <a:ahLst/>
              <a:cxnLst/>
              <a:rect l="l" t="t" r="r" b="b"/>
              <a:pathLst>
                <a:path w="61879" h="4984" extrusionOk="0">
                  <a:moveTo>
                    <a:pt x="1" y="1"/>
                  </a:moveTo>
                  <a:lnTo>
                    <a:pt x="1" y="4983"/>
                  </a:lnTo>
                  <a:lnTo>
                    <a:pt x="61878" y="4983"/>
                  </a:lnTo>
                  <a:lnTo>
                    <a:pt x="618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76;p64"/>
            <p:cNvSpPr/>
            <p:nvPr/>
          </p:nvSpPr>
          <p:spPr>
            <a:xfrm>
              <a:off x="3207275" y="3111025"/>
              <a:ext cx="1561425" cy="137450"/>
            </a:xfrm>
            <a:custGeom>
              <a:avLst/>
              <a:gdLst/>
              <a:ahLst/>
              <a:cxnLst/>
              <a:rect l="l" t="t" r="r" b="b"/>
              <a:pathLst>
                <a:path w="62457" h="5498" extrusionOk="0">
                  <a:moveTo>
                    <a:pt x="61910" y="515"/>
                  </a:moveTo>
                  <a:lnTo>
                    <a:pt x="61910" y="4951"/>
                  </a:lnTo>
                  <a:lnTo>
                    <a:pt x="547" y="4951"/>
                  </a:lnTo>
                  <a:lnTo>
                    <a:pt x="547" y="515"/>
                  </a:lnTo>
                  <a:close/>
                  <a:moveTo>
                    <a:pt x="0" y="1"/>
                  </a:moveTo>
                  <a:lnTo>
                    <a:pt x="0" y="5497"/>
                  </a:lnTo>
                  <a:lnTo>
                    <a:pt x="62457" y="5497"/>
                  </a:lnTo>
                  <a:lnTo>
                    <a:pt x="624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77;p64"/>
            <p:cNvSpPr/>
            <p:nvPr/>
          </p:nvSpPr>
          <p:spPr>
            <a:xfrm>
              <a:off x="3151025" y="3242025"/>
              <a:ext cx="1674725" cy="362450"/>
            </a:xfrm>
            <a:custGeom>
              <a:avLst/>
              <a:gdLst/>
              <a:ahLst/>
              <a:cxnLst/>
              <a:rect l="l" t="t" r="r" b="b"/>
              <a:pathLst>
                <a:path w="66989" h="14498" extrusionOk="0">
                  <a:moveTo>
                    <a:pt x="0" y="0"/>
                  </a:moveTo>
                  <a:lnTo>
                    <a:pt x="0" y="14497"/>
                  </a:lnTo>
                  <a:lnTo>
                    <a:pt x="66989" y="14497"/>
                  </a:lnTo>
                  <a:lnTo>
                    <a:pt x="669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78;p64"/>
            <p:cNvSpPr/>
            <p:nvPr/>
          </p:nvSpPr>
          <p:spPr>
            <a:xfrm>
              <a:off x="3143775" y="3234775"/>
              <a:ext cx="1688425" cy="376125"/>
            </a:xfrm>
            <a:custGeom>
              <a:avLst/>
              <a:gdLst/>
              <a:ahLst/>
              <a:cxnLst/>
              <a:rect l="l" t="t" r="r" b="b"/>
              <a:pathLst>
                <a:path w="67537" h="15045" extrusionOk="0">
                  <a:moveTo>
                    <a:pt x="66990" y="547"/>
                  </a:moveTo>
                  <a:lnTo>
                    <a:pt x="66990" y="14530"/>
                  </a:lnTo>
                  <a:lnTo>
                    <a:pt x="547" y="14530"/>
                  </a:lnTo>
                  <a:lnTo>
                    <a:pt x="547" y="547"/>
                  </a:lnTo>
                  <a:close/>
                  <a:moveTo>
                    <a:pt x="1" y="1"/>
                  </a:moveTo>
                  <a:lnTo>
                    <a:pt x="1" y="15044"/>
                  </a:lnTo>
                  <a:lnTo>
                    <a:pt x="67536" y="15044"/>
                  </a:lnTo>
                  <a:lnTo>
                    <a:pt x="67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79;p64"/>
            <p:cNvSpPr/>
            <p:nvPr/>
          </p:nvSpPr>
          <p:spPr>
            <a:xfrm>
              <a:off x="3651675" y="3334425"/>
              <a:ext cx="95650" cy="177625"/>
            </a:xfrm>
            <a:custGeom>
              <a:avLst/>
              <a:gdLst/>
              <a:ahLst/>
              <a:cxnLst/>
              <a:rect l="l" t="t" r="r" b="b"/>
              <a:pathLst>
                <a:path w="3826" h="7105" extrusionOk="0">
                  <a:moveTo>
                    <a:pt x="0" y="1"/>
                  </a:moveTo>
                  <a:lnTo>
                    <a:pt x="0" y="7105"/>
                  </a:lnTo>
                  <a:lnTo>
                    <a:pt x="3825" y="7105"/>
                  </a:lnTo>
                  <a:lnTo>
                    <a:pt x="3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780;p64"/>
            <p:cNvSpPr/>
            <p:nvPr/>
          </p:nvSpPr>
          <p:spPr>
            <a:xfrm>
              <a:off x="3645225" y="3327200"/>
              <a:ext cx="108525" cy="191275"/>
            </a:xfrm>
            <a:custGeom>
              <a:avLst/>
              <a:gdLst/>
              <a:ahLst/>
              <a:cxnLst/>
              <a:rect l="l" t="t" r="r" b="b"/>
              <a:pathLst>
                <a:path w="4341" h="7651" extrusionOk="0">
                  <a:moveTo>
                    <a:pt x="3826" y="547"/>
                  </a:moveTo>
                  <a:lnTo>
                    <a:pt x="3826" y="7104"/>
                  </a:lnTo>
                  <a:lnTo>
                    <a:pt x="515" y="7104"/>
                  </a:lnTo>
                  <a:lnTo>
                    <a:pt x="515" y="547"/>
                  </a:lnTo>
                  <a:close/>
                  <a:moveTo>
                    <a:pt x="1" y="0"/>
                  </a:moveTo>
                  <a:lnTo>
                    <a:pt x="1"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781;p64"/>
            <p:cNvSpPr/>
            <p:nvPr/>
          </p:nvSpPr>
          <p:spPr>
            <a:xfrm>
              <a:off x="3358350" y="3334425"/>
              <a:ext cx="95650" cy="177625"/>
            </a:xfrm>
            <a:custGeom>
              <a:avLst/>
              <a:gdLst/>
              <a:ahLst/>
              <a:cxnLst/>
              <a:rect l="l" t="t" r="r" b="b"/>
              <a:pathLst>
                <a:path w="3826" h="7105" extrusionOk="0">
                  <a:moveTo>
                    <a:pt x="0" y="1"/>
                  </a:moveTo>
                  <a:lnTo>
                    <a:pt x="0"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782;p64"/>
            <p:cNvSpPr/>
            <p:nvPr/>
          </p:nvSpPr>
          <p:spPr>
            <a:xfrm>
              <a:off x="3351925" y="3327200"/>
              <a:ext cx="108500" cy="191275"/>
            </a:xfrm>
            <a:custGeom>
              <a:avLst/>
              <a:gdLst/>
              <a:ahLst/>
              <a:cxnLst/>
              <a:rect l="l" t="t" r="r" b="b"/>
              <a:pathLst>
                <a:path w="4340" h="7651" extrusionOk="0">
                  <a:moveTo>
                    <a:pt x="3825" y="547"/>
                  </a:moveTo>
                  <a:lnTo>
                    <a:pt x="3825" y="7104"/>
                  </a:lnTo>
                  <a:lnTo>
                    <a:pt x="515" y="7104"/>
                  </a:lnTo>
                  <a:lnTo>
                    <a:pt x="515" y="547"/>
                  </a:lnTo>
                  <a:close/>
                  <a:moveTo>
                    <a:pt x="0" y="0"/>
                  </a:moveTo>
                  <a:lnTo>
                    <a:pt x="0" y="7651"/>
                  </a:lnTo>
                  <a:lnTo>
                    <a:pt x="4340" y="7651"/>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783;p64"/>
            <p:cNvSpPr/>
            <p:nvPr/>
          </p:nvSpPr>
          <p:spPr>
            <a:xfrm>
              <a:off x="3505400" y="3334425"/>
              <a:ext cx="95650" cy="177625"/>
            </a:xfrm>
            <a:custGeom>
              <a:avLst/>
              <a:gdLst/>
              <a:ahLst/>
              <a:cxnLst/>
              <a:rect l="l" t="t" r="r" b="b"/>
              <a:pathLst>
                <a:path w="3826" h="7105" extrusionOk="0">
                  <a:moveTo>
                    <a:pt x="1" y="1"/>
                  </a:moveTo>
                  <a:lnTo>
                    <a:pt x="1" y="7105"/>
                  </a:lnTo>
                  <a:lnTo>
                    <a:pt x="3826" y="7105"/>
                  </a:lnTo>
                  <a:lnTo>
                    <a:pt x="38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784;p64"/>
            <p:cNvSpPr/>
            <p:nvPr/>
          </p:nvSpPr>
          <p:spPr>
            <a:xfrm>
              <a:off x="3498175" y="3327200"/>
              <a:ext cx="109325" cy="191275"/>
            </a:xfrm>
            <a:custGeom>
              <a:avLst/>
              <a:gdLst/>
              <a:ahLst/>
              <a:cxnLst/>
              <a:rect l="l" t="t" r="r" b="b"/>
              <a:pathLst>
                <a:path w="4373" h="7651" extrusionOk="0">
                  <a:moveTo>
                    <a:pt x="3826" y="547"/>
                  </a:moveTo>
                  <a:lnTo>
                    <a:pt x="3826" y="7104"/>
                  </a:lnTo>
                  <a:lnTo>
                    <a:pt x="547" y="7104"/>
                  </a:lnTo>
                  <a:lnTo>
                    <a:pt x="547" y="547"/>
                  </a:lnTo>
                  <a:close/>
                  <a:moveTo>
                    <a:pt x="0" y="0"/>
                  </a:moveTo>
                  <a:lnTo>
                    <a:pt x="0" y="7651"/>
                  </a:lnTo>
                  <a:lnTo>
                    <a:pt x="4372" y="7651"/>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785;p64"/>
            <p:cNvSpPr/>
            <p:nvPr/>
          </p:nvSpPr>
          <p:spPr>
            <a:xfrm>
              <a:off x="3231375" y="3334425"/>
              <a:ext cx="76375" cy="177625"/>
            </a:xfrm>
            <a:custGeom>
              <a:avLst/>
              <a:gdLst/>
              <a:ahLst/>
              <a:cxnLst/>
              <a:rect l="l" t="t" r="r" b="b"/>
              <a:pathLst>
                <a:path w="3055" h="7105" extrusionOk="0">
                  <a:moveTo>
                    <a:pt x="1" y="1"/>
                  </a:moveTo>
                  <a:lnTo>
                    <a:pt x="1" y="7105"/>
                  </a:lnTo>
                  <a:lnTo>
                    <a:pt x="3054" y="7105"/>
                  </a:lnTo>
                  <a:lnTo>
                    <a:pt x="3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786;p64"/>
            <p:cNvSpPr/>
            <p:nvPr/>
          </p:nvSpPr>
          <p:spPr>
            <a:xfrm>
              <a:off x="3224950" y="3327200"/>
              <a:ext cx="89225" cy="191275"/>
            </a:xfrm>
            <a:custGeom>
              <a:avLst/>
              <a:gdLst/>
              <a:ahLst/>
              <a:cxnLst/>
              <a:rect l="l" t="t" r="r" b="b"/>
              <a:pathLst>
                <a:path w="3569" h="7651" extrusionOk="0">
                  <a:moveTo>
                    <a:pt x="3022" y="547"/>
                  </a:moveTo>
                  <a:lnTo>
                    <a:pt x="3022" y="7104"/>
                  </a:lnTo>
                  <a:lnTo>
                    <a:pt x="515" y="7104"/>
                  </a:lnTo>
                  <a:lnTo>
                    <a:pt x="515" y="547"/>
                  </a:lnTo>
                  <a:close/>
                  <a:moveTo>
                    <a:pt x="0" y="0"/>
                  </a:moveTo>
                  <a:lnTo>
                    <a:pt x="0" y="7651"/>
                  </a:lnTo>
                  <a:lnTo>
                    <a:pt x="3568" y="7651"/>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787;p64"/>
            <p:cNvSpPr/>
            <p:nvPr/>
          </p:nvSpPr>
          <p:spPr>
            <a:xfrm>
              <a:off x="3797925" y="3334425"/>
              <a:ext cx="587450" cy="177625"/>
            </a:xfrm>
            <a:custGeom>
              <a:avLst/>
              <a:gdLst/>
              <a:ahLst/>
              <a:cxnLst/>
              <a:rect l="l" t="t" r="r" b="b"/>
              <a:pathLst>
                <a:path w="23498" h="7105" extrusionOk="0">
                  <a:moveTo>
                    <a:pt x="0" y="1"/>
                  </a:moveTo>
                  <a:lnTo>
                    <a:pt x="0" y="7105"/>
                  </a:lnTo>
                  <a:lnTo>
                    <a:pt x="23498" y="7105"/>
                  </a:lnTo>
                  <a:lnTo>
                    <a:pt x="2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788;p64"/>
            <p:cNvSpPr/>
            <p:nvPr/>
          </p:nvSpPr>
          <p:spPr>
            <a:xfrm>
              <a:off x="3791500" y="3327200"/>
              <a:ext cx="600325" cy="191275"/>
            </a:xfrm>
            <a:custGeom>
              <a:avLst/>
              <a:gdLst/>
              <a:ahLst/>
              <a:cxnLst/>
              <a:rect l="l" t="t" r="r" b="b"/>
              <a:pathLst>
                <a:path w="24013" h="7651" extrusionOk="0">
                  <a:moveTo>
                    <a:pt x="23498" y="547"/>
                  </a:moveTo>
                  <a:lnTo>
                    <a:pt x="23498" y="7104"/>
                  </a:lnTo>
                  <a:lnTo>
                    <a:pt x="547" y="7104"/>
                  </a:lnTo>
                  <a:lnTo>
                    <a:pt x="547" y="547"/>
                  </a:lnTo>
                  <a:close/>
                  <a:moveTo>
                    <a:pt x="0" y="0"/>
                  </a:moveTo>
                  <a:lnTo>
                    <a:pt x="0" y="290"/>
                  </a:lnTo>
                  <a:lnTo>
                    <a:pt x="0" y="7651"/>
                  </a:lnTo>
                  <a:lnTo>
                    <a:pt x="24012" y="7651"/>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89;p64"/>
            <p:cNvSpPr/>
            <p:nvPr/>
          </p:nvSpPr>
          <p:spPr>
            <a:xfrm>
              <a:off x="4497050" y="3370600"/>
              <a:ext cx="89225" cy="89225"/>
            </a:xfrm>
            <a:custGeom>
              <a:avLst/>
              <a:gdLst/>
              <a:ahLst/>
              <a:cxnLst/>
              <a:rect l="l" t="t" r="r" b="b"/>
              <a:pathLst>
                <a:path w="3569" h="3569" extrusionOk="0">
                  <a:moveTo>
                    <a:pt x="1801" y="0"/>
                  </a:moveTo>
                  <a:cubicBezTo>
                    <a:pt x="805" y="0"/>
                    <a:pt x="1" y="804"/>
                    <a:pt x="1" y="1800"/>
                  </a:cubicBezTo>
                  <a:cubicBezTo>
                    <a:pt x="1" y="2765"/>
                    <a:pt x="805" y="3568"/>
                    <a:pt x="1801" y="3568"/>
                  </a:cubicBezTo>
                  <a:cubicBezTo>
                    <a:pt x="2765" y="3568"/>
                    <a:pt x="3569" y="2765"/>
                    <a:pt x="3569" y="1800"/>
                  </a:cubicBezTo>
                  <a:cubicBezTo>
                    <a:pt x="3569" y="804"/>
                    <a:pt x="2765" y="0"/>
                    <a:pt x="1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90;p64"/>
            <p:cNvSpPr/>
            <p:nvPr/>
          </p:nvSpPr>
          <p:spPr>
            <a:xfrm>
              <a:off x="4490625"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190" y="3568"/>
                    <a:pt x="515" y="2893"/>
                    <a:pt x="515" y="2057"/>
                  </a:cubicBezTo>
                  <a:cubicBezTo>
                    <a:pt x="515" y="1189"/>
                    <a:pt x="1190"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91;p64"/>
            <p:cNvSpPr/>
            <p:nvPr/>
          </p:nvSpPr>
          <p:spPr>
            <a:xfrm>
              <a:off x="4672250" y="3370600"/>
              <a:ext cx="89225" cy="89225"/>
            </a:xfrm>
            <a:custGeom>
              <a:avLst/>
              <a:gdLst/>
              <a:ahLst/>
              <a:cxnLst/>
              <a:rect l="l" t="t" r="r" b="b"/>
              <a:pathLst>
                <a:path w="3569" h="3569" extrusionOk="0">
                  <a:moveTo>
                    <a:pt x="1801" y="0"/>
                  </a:moveTo>
                  <a:cubicBezTo>
                    <a:pt x="804" y="0"/>
                    <a:pt x="0" y="804"/>
                    <a:pt x="0" y="1800"/>
                  </a:cubicBezTo>
                  <a:cubicBezTo>
                    <a:pt x="0" y="2765"/>
                    <a:pt x="804" y="3568"/>
                    <a:pt x="1801" y="3568"/>
                  </a:cubicBezTo>
                  <a:cubicBezTo>
                    <a:pt x="2797" y="3568"/>
                    <a:pt x="3568" y="2765"/>
                    <a:pt x="3568" y="1800"/>
                  </a:cubicBezTo>
                  <a:cubicBezTo>
                    <a:pt x="3568" y="804"/>
                    <a:pt x="2797" y="0"/>
                    <a:pt x="18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792;p64"/>
            <p:cNvSpPr/>
            <p:nvPr/>
          </p:nvSpPr>
          <p:spPr>
            <a:xfrm>
              <a:off x="4665825" y="3364175"/>
              <a:ext cx="102875" cy="102875"/>
            </a:xfrm>
            <a:custGeom>
              <a:avLst/>
              <a:gdLst/>
              <a:ahLst/>
              <a:cxnLst/>
              <a:rect l="l" t="t" r="r" b="b"/>
              <a:pathLst>
                <a:path w="4115" h="4115" extrusionOk="0">
                  <a:moveTo>
                    <a:pt x="2058" y="514"/>
                  </a:moveTo>
                  <a:cubicBezTo>
                    <a:pt x="2893" y="514"/>
                    <a:pt x="3568" y="1189"/>
                    <a:pt x="3568" y="2057"/>
                  </a:cubicBezTo>
                  <a:cubicBezTo>
                    <a:pt x="3568" y="2893"/>
                    <a:pt x="2893" y="3568"/>
                    <a:pt x="2058" y="3568"/>
                  </a:cubicBezTo>
                  <a:cubicBezTo>
                    <a:pt x="1222" y="3568"/>
                    <a:pt x="515" y="2893"/>
                    <a:pt x="515" y="2057"/>
                  </a:cubicBezTo>
                  <a:cubicBezTo>
                    <a:pt x="515" y="1189"/>
                    <a:pt x="1222" y="514"/>
                    <a:pt x="2058" y="514"/>
                  </a:cubicBezTo>
                  <a:close/>
                  <a:moveTo>
                    <a:pt x="2058" y="0"/>
                  </a:moveTo>
                  <a:cubicBezTo>
                    <a:pt x="900" y="0"/>
                    <a:pt x="0" y="900"/>
                    <a:pt x="0" y="2057"/>
                  </a:cubicBezTo>
                  <a:cubicBezTo>
                    <a:pt x="0" y="3182"/>
                    <a:pt x="900"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793;p64"/>
            <p:cNvSpPr/>
            <p:nvPr/>
          </p:nvSpPr>
          <p:spPr>
            <a:xfrm>
              <a:off x="4235900" y="3370600"/>
              <a:ext cx="89225" cy="89225"/>
            </a:xfrm>
            <a:custGeom>
              <a:avLst/>
              <a:gdLst/>
              <a:ahLst/>
              <a:cxnLst/>
              <a:rect l="l" t="t" r="r" b="b"/>
              <a:pathLst>
                <a:path w="3569" h="3569" extrusionOk="0">
                  <a:moveTo>
                    <a:pt x="1800" y="0"/>
                  </a:moveTo>
                  <a:cubicBezTo>
                    <a:pt x="804" y="0"/>
                    <a:pt x="0" y="804"/>
                    <a:pt x="0" y="1800"/>
                  </a:cubicBezTo>
                  <a:cubicBezTo>
                    <a:pt x="0" y="2765"/>
                    <a:pt x="804" y="3568"/>
                    <a:pt x="1800" y="3568"/>
                  </a:cubicBezTo>
                  <a:cubicBezTo>
                    <a:pt x="2764" y="3568"/>
                    <a:pt x="3568" y="2765"/>
                    <a:pt x="3568" y="1800"/>
                  </a:cubicBezTo>
                  <a:cubicBezTo>
                    <a:pt x="3568" y="804"/>
                    <a:pt x="2764" y="0"/>
                    <a:pt x="1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794;p64"/>
            <p:cNvSpPr/>
            <p:nvPr/>
          </p:nvSpPr>
          <p:spPr>
            <a:xfrm>
              <a:off x="4229450" y="3364175"/>
              <a:ext cx="102900" cy="102875"/>
            </a:xfrm>
            <a:custGeom>
              <a:avLst/>
              <a:gdLst/>
              <a:ahLst/>
              <a:cxnLst/>
              <a:rect l="l" t="t" r="r" b="b"/>
              <a:pathLst>
                <a:path w="4116" h="4115" extrusionOk="0">
                  <a:moveTo>
                    <a:pt x="2058" y="514"/>
                  </a:moveTo>
                  <a:cubicBezTo>
                    <a:pt x="2894" y="514"/>
                    <a:pt x="3569" y="1189"/>
                    <a:pt x="3569" y="2057"/>
                  </a:cubicBezTo>
                  <a:cubicBezTo>
                    <a:pt x="3569" y="2893"/>
                    <a:pt x="2894" y="3568"/>
                    <a:pt x="2058" y="3568"/>
                  </a:cubicBezTo>
                  <a:cubicBezTo>
                    <a:pt x="1222" y="3568"/>
                    <a:pt x="515" y="2893"/>
                    <a:pt x="515" y="2057"/>
                  </a:cubicBezTo>
                  <a:cubicBezTo>
                    <a:pt x="515" y="1189"/>
                    <a:pt x="1222" y="514"/>
                    <a:pt x="2058" y="514"/>
                  </a:cubicBezTo>
                  <a:close/>
                  <a:moveTo>
                    <a:pt x="2058" y="0"/>
                  </a:moveTo>
                  <a:cubicBezTo>
                    <a:pt x="901" y="0"/>
                    <a:pt x="1" y="900"/>
                    <a:pt x="1" y="2057"/>
                  </a:cubicBezTo>
                  <a:cubicBezTo>
                    <a:pt x="1" y="3182"/>
                    <a:pt x="901" y="4115"/>
                    <a:pt x="2058" y="4115"/>
                  </a:cubicBezTo>
                  <a:cubicBezTo>
                    <a:pt x="3183" y="4115"/>
                    <a:pt x="4115" y="3182"/>
                    <a:pt x="4115" y="2057"/>
                  </a:cubicBezTo>
                  <a:cubicBezTo>
                    <a:pt x="4115" y="900"/>
                    <a:pt x="3183" y="0"/>
                    <a:pt x="2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795;p64"/>
            <p:cNvSpPr/>
            <p:nvPr/>
          </p:nvSpPr>
          <p:spPr>
            <a:xfrm>
              <a:off x="3214500" y="3604450"/>
              <a:ext cx="1546975" cy="123775"/>
            </a:xfrm>
            <a:custGeom>
              <a:avLst/>
              <a:gdLst/>
              <a:ahLst/>
              <a:cxnLst/>
              <a:rect l="l" t="t" r="r" b="b"/>
              <a:pathLst>
                <a:path w="61879" h="4951" extrusionOk="0">
                  <a:moveTo>
                    <a:pt x="1" y="0"/>
                  </a:moveTo>
                  <a:lnTo>
                    <a:pt x="1" y="4951"/>
                  </a:lnTo>
                  <a:lnTo>
                    <a:pt x="61878" y="4951"/>
                  </a:lnTo>
                  <a:lnTo>
                    <a:pt x="61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796;p64"/>
            <p:cNvSpPr/>
            <p:nvPr/>
          </p:nvSpPr>
          <p:spPr>
            <a:xfrm>
              <a:off x="3207275" y="3598025"/>
              <a:ext cx="1561425" cy="137425"/>
            </a:xfrm>
            <a:custGeom>
              <a:avLst/>
              <a:gdLst/>
              <a:ahLst/>
              <a:cxnLst/>
              <a:rect l="l" t="t" r="r" b="b"/>
              <a:pathLst>
                <a:path w="62457" h="5497" extrusionOk="0">
                  <a:moveTo>
                    <a:pt x="61910" y="514"/>
                  </a:moveTo>
                  <a:lnTo>
                    <a:pt x="61910" y="4950"/>
                  </a:lnTo>
                  <a:lnTo>
                    <a:pt x="547" y="4950"/>
                  </a:lnTo>
                  <a:lnTo>
                    <a:pt x="547" y="514"/>
                  </a:lnTo>
                  <a:close/>
                  <a:moveTo>
                    <a:pt x="0" y="0"/>
                  </a:moveTo>
                  <a:lnTo>
                    <a:pt x="0" y="5497"/>
                  </a:lnTo>
                  <a:lnTo>
                    <a:pt x="62457" y="5497"/>
                  </a:lnTo>
                  <a:lnTo>
                    <a:pt x="62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797;p64"/>
            <p:cNvSpPr/>
            <p:nvPr/>
          </p:nvSpPr>
          <p:spPr>
            <a:xfrm>
              <a:off x="3151025" y="3728200"/>
              <a:ext cx="1674725" cy="363250"/>
            </a:xfrm>
            <a:custGeom>
              <a:avLst/>
              <a:gdLst/>
              <a:ahLst/>
              <a:cxnLst/>
              <a:rect l="l" t="t" r="r" b="b"/>
              <a:pathLst>
                <a:path w="66989" h="14530" extrusionOk="0">
                  <a:moveTo>
                    <a:pt x="0" y="1"/>
                  </a:moveTo>
                  <a:lnTo>
                    <a:pt x="0" y="14530"/>
                  </a:lnTo>
                  <a:lnTo>
                    <a:pt x="66989" y="14530"/>
                  </a:lnTo>
                  <a:lnTo>
                    <a:pt x="6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798;p64"/>
            <p:cNvSpPr/>
            <p:nvPr/>
          </p:nvSpPr>
          <p:spPr>
            <a:xfrm>
              <a:off x="3143775" y="3721775"/>
              <a:ext cx="1688425" cy="376125"/>
            </a:xfrm>
            <a:custGeom>
              <a:avLst/>
              <a:gdLst/>
              <a:ahLst/>
              <a:cxnLst/>
              <a:rect l="l" t="t" r="r" b="b"/>
              <a:pathLst>
                <a:path w="67537" h="15045" extrusionOk="0">
                  <a:moveTo>
                    <a:pt x="66990" y="547"/>
                  </a:moveTo>
                  <a:lnTo>
                    <a:pt x="66990" y="14530"/>
                  </a:lnTo>
                  <a:lnTo>
                    <a:pt x="547" y="14530"/>
                  </a:lnTo>
                  <a:lnTo>
                    <a:pt x="547" y="547"/>
                  </a:lnTo>
                  <a:close/>
                  <a:moveTo>
                    <a:pt x="1" y="0"/>
                  </a:moveTo>
                  <a:lnTo>
                    <a:pt x="1" y="15044"/>
                  </a:lnTo>
                  <a:lnTo>
                    <a:pt x="67536" y="15044"/>
                  </a:lnTo>
                  <a:lnTo>
                    <a:pt x="67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799;p64"/>
            <p:cNvSpPr/>
            <p:nvPr/>
          </p:nvSpPr>
          <p:spPr>
            <a:xfrm>
              <a:off x="3358350" y="3821425"/>
              <a:ext cx="95650" cy="177625"/>
            </a:xfrm>
            <a:custGeom>
              <a:avLst/>
              <a:gdLst/>
              <a:ahLst/>
              <a:cxnLst/>
              <a:rect l="l" t="t" r="r" b="b"/>
              <a:pathLst>
                <a:path w="3826" h="7105" extrusionOk="0">
                  <a:moveTo>
                    <a:pt x="0" y="0"/>
                  </a:moveTo>
                  <a:lnTo>
                    <a:pt x="0"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00;p64"/>
            <p:cNvSpPr/>
            <p:nvPr/>
          </p:nvSpPr>
          <p:spPr>
            <a:xfrm>
              <a:off x="3351925" y="3814200"/>
              <a:ext cx="108500" cy="191275"/>
            </a:xfrm>
            <a:custGeom>
              <a:avLst/>
              <a:gdLst/>
              <a:ahLst/>
              <a:cxnLst/>
              <a:rect l="l" t="t" r="r" b="b"/>
              <a:pathLst>
                <a:path w="4340" h="7651" extrusionOk="0">
                  <a:moveTo>
                    <a:pt x="3825" y="546"/>
                  </a:moveTo>
                  <a:lnTo>
                    <a:pt x="3825" y="7104"/>
                  </a:lnTo>
                  <a:lnTo>
                    <a:pt x="515" y="7104"/>
                  </a:lnTo>
                  <a:lnTo>
                    <a:pt x="515" y="546"/>
                  </a:lnTo>
                  <a:close/>
                  <a:moveTo>
                    <a:pt x="0" y="0"/>
                  </a:moveTo>
                  <a:lnTo>
                    <a:pt x="0"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01;p64"/>
            <p:cNvSpPr/>
            <p:nvPr/>
          </p:nvSpPr>
          <p:spPr>
            <a:xfrm>
              <a:off x="3505400" y="3821425"/>
              <a:ext cx="95650" cy="177625"/>
            </a:xfrm>
            <a:custGeom>
              <a:avLst/>
              <a:gdLst/>
              <a:ahLst/>
              <a:cxnLst/>
              <a:rect l="l" t="t" r="r" b="b"/>
              <a:pathLst>
                <a:path w="3826" h="7105" extrusionOk="0">
                  <a:moveTo>
                    <a:pt x="1" y="0"/>
                  </a:moveTo>
                  <a:lnTo>
                    <a:pt x="1" y="7104"/>
                  </a:lnTo>
                  <a:lnTo>
                    <a:pt x="3826" y="7104"/>
                  </a:lnTo>
                  <a:lnTo>
                    <a:pt x="3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02;p64"/>
            <p:cNvSpPr/>
            <p:nvPr/>
          </p:nvSpPr>
          <p:spPr>
            <a:xfrm>
              <a:off x="3498175" y="3814200"/>
              <a:ext cx="109325" cy="191275"/>
            </a:xfrm>
            <a:custGeom>
              <a:avLst/>
              <a:gdLst/>
              <a:ahLst/>
              <a:cxnLst/>
              <a:rect l="l" t="t" r="r" b="b"/>
              <a:pathLst>
                <a:path w="4373" h="7651" extrusionOk="0">
                  <a:moveTo>
                    <a:pt x="3826" y="546"/>
                  </a:moveTo>
                  <a:lnTo>
                    <a:pt x="3826" y="7104"/>
                  </a:lnTo>
                  <a:lnTo>
                    <a:pt x="547" y="7104"/>
                  </a:lnTo>
                  <a:lnTo>
                    <a:pt x="547" y="546"/>
                  </a:lnTo>
                  <a:close/>
                  <a:moveTo>
                    <a:pt x="0" y="0"/>
                  </a:moveTo>
                  <a:lnTo>
                    <a:pt x="0" y="7650"/>
                  </a:lnTo>
                  <a:lnTo>
                    <a:pt x="4372" y="7650"/>
                  </a:lnTo>
                  <a:lnTo>
                    <a:pt x="4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03;p64"/>
            <p:cNvSpPr/>
            <p:nvPr/>
          </p:nvSpPr>
          <p:spPr>
            <a:xfrm>
              <a:off x="3651675" y="3821425"/>
              <a:ext cx="95650" cy="177625"/>
            </a:xfrm>
            <a:custGeom>
              <a:avLst/>
              <a:gdLst/>
              <a:ahLst/>
              <a:cxnLst/>
              <a:rect l="l" t="t" r="r" b="b"/>
              <a:pathLst>
                <a:path w="3826" h="7105" extrusionOk="0">
                  <a:moveTo>
                    <a:pt x="0" y="0"/>
                  </a:moveTo>
                  <a:lnTo>
                    <a:pt x="0" y="7104"/>
                  </a:lnTo>
                  <a:lnTo>
                    <a:pt x="3825" y="7104"/>
                  </a:lnTo>
                  <a:lnTo>
                    <a:pt x="3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04;p64"/>
            <p:cNvSpPr/>
            <p:nvPr/>
          </p:nvSpPr>
          <p:spPr>
            <a:xfrm>
              <a:off x="3645225" y="3814200"/>
              <a:ext cx="108525" cy="191275"/>
            </a:xfrm>
            <a:custGeom>
              <a:avLst/>
              <a:gdLst/>
              <a:ahLst/>
              <a:cxnLst/>
              <a:rect l="l" t="t" r="r" b="b"/>
              <a:pathLst>
                <a:path w="4341" h="7651" extrusionOk="0">
                  <a:moveTo>
                    <a:pt x="3826" y="546"/>
                  </a:moveTo>
                  <a:lnTo>
                    <a:pt x="3826" y="7104"/>
                  </a:lnTo>
                  <a:lnTo>
                    <a:pt x="515" y="7104"/>
                  </a:lnTo>
                  <a:lnTo>
                    <a:pt x="515" y="546"/>
                  </a:lnTo>
                  <a:close/>
                  <a:moveTo>
                    <a:pt x="1" y="0"/>
                  </a:moveTo>
                  <a:lnTo>
                    <a:pt x="1" y="7650"/>
                  </a:lnTo>
                  <a:lnTo>
                    <a:pt x="4340" y="7650"/>
                  </a:lnTo>
                  <a:lnTo>
                    <a:pt x="4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05;p64"/>
            <p:cNvSpPr/>
            <p:nvPr/>
          </p:nvSpPr>
          <p:spPr>
            <a:xfrm>
              <a:off x="3231375" y="3821425"/>
              <a:ext cx="76375" cy="177625"/>
            </a:xfrm>
            <a:custGeom>
              <a:avLst/>
              <a:gdLst/>
              <a:ahLst/>
              <a:cxnLst/>
              <a:rect l="l" t="t" r="r" b="b"/>
              <a:pathLst>
                <a:path w="3055" h="7105" extrusionOk="0">
                  <a:moveTo>
                    <a:pt x="1" y="0"/>
                  </a:moveTo>
                  <a:lnTo>
                    <a:pt x="1" y="7104"/>
                  </a:lnTo>
                  <a:lnTo>
                    <a:pt x="3054" y="7104"/>
                  </a:lnTo>
                  <a:lnTo>
                    <a:pt x="30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06;p64"/>
            <p:cNvSpPr/>
            <p:nvPr/>
          </p:nvSpPr>
          <p:spPr>
            <a:xfrm>
              <a:off x="3224950" y="3814200"/>
              <a:ext cx="89225" cy="191275"/>
            </a:xfrm>
            <a:custGeom>
              <a:avLst/>
              <a:gdLst/>
              <a:ahLst/>
              <a:cxnLst/>
              <a:rect l="l" t="t" r="r" b="b"/>
              <a:pathLst>
                <a:path w="3569" h="7651" extrusionOk="0">
                  <a:moveTo>
                    <a:pt x="3022" y="546"/>
                  </a:moveTo>
                  <a:lnTo>
                    <a:pt x="3022" y="7104"/>
                  </a:lnTo>
                  <a:lnTo>
                    <a:pt x="515" y="7104"/>
                  </a:lnTo>
                  <a:lnTo>
                    <a:pt x="515" y="546"/>
                  </a:lnTo>
                  <a:close/>
                  <a:moveTo>
                    <a:pt x="0" y="0"/>
                  </a:moveTo>
                  <a:lnTo>
                    <a:pt x="0" y="7650"/>
                  </a:lnTo>
                  <a:lnTo>
                    <a:pt x="3568" y="7650"/>
                  </a:lnTo>
                  <a:lnTo>
                    <a:pt x="35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07;p64"/>
            <p:cNvSpPr/>
            <p:nvPr/>
          </p:nvSpPr>
          <p:spPr>
            <a:xfrm>
              <a:off x="3797925" y="3821425"/>
              <a:ext cx="587450" cy="177625"/>
            </a:xfrm>
            <a:custGeom>
              <a:avLst/>
              <a:gdLst/>
              <a:ahLst/>
              <a:cxnLst/>
              <a:rect l="l" t="t" r="r" b="b"/>
              <a:pathLst>
                <a:path w="23498" h="7105" extrusionOk="0">
                  <a:moveTo>
                    <a:pt x="0" y="0"/>
                  </a:moveTo>
                  <a:lnTo>
                    <a:pt x="0" y="7104"/>
                  </a:lnTo>
                  <a:lnTo>
                    <a:pt x="23498" y="7104"/>
                  </a:lnTo>
                  <a:lnTo>
                    <a:pt x="23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08;p64"/>
            <p:cNvSpPr/>
            <p:nvPr/>
          </p:nvSpPr>
          <p:spPr>
            <a:xfrm>
              <a:off x="3791500" y="3814200"/>
              <a:ext cx="600325" cy="191275"/>
            </a:xfrm>
            <a:custGeom>
              <a:avLst/>
              <a:gdLst/>
              <a:ahLst/>
              <a:cxnLst/>
              <a:rect l="l" t="t" r="r" b="b"/>
              <a:pathLst>
                <a:path w="24013" h="7651" extrusionOk="0">
                  <a:moveTo>
                    <a:pt x="23498" y="546"/>
                  </a:moveTo>
                  <a:lnTo>
                    <a:pt x="23498" y="7104"/>
                  </a:lnTo>
                  <a:lnTo>
                    <a:pt x="547" y="7104"/>
                  </a:lnTo>
                  <a:lnTo>
                    <a:pt x="547" y="546"/>
                  </a:lnTo>
                  <a:close/>
                  <a:moveTo>
                    <a:pt x="0" y="0"/>
                  </a:moveTo>
                  <a:lnTo>
                    <a:pt x="0" y="289"/>
                  </a:lnTo>
                  <a:lnTo>
                    <a:pt x="0" y="7650"/>
                  </a:lnTo>
                  <a:lnTo>
                    <a:pt x="24012" y="7650"/>
                  </a:lnTo>
                  <a:lnTo>
                    <a:pt x="24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09;p64"/>
            <p:cNvSpPr/>
            <p:nvPr/>
          </p:nvSpPr>
          <p:spPr>
            <a:xfrm>
              <a:off x="4497050" y="3857575"/>
              <a:ext cx="89225" cy="89225"/>
            </a:xfrm>
            <a:custGeom>
              <a:avLst/>
              <a:gdLst/>
              <a:ahLst/>
              <a:cxnLst/>
              <a:rect l="l" t="t" r="r" b="b"/>
              <a:pathLst>
                <a:path w="3569" h="3569" extrusionOk="0">
                  <a:moveTo>
                    <a:pt x="1801" y="1"/>
                  </a:moveTo>
                  <a:cubicBezTo>
                    <a:pt x="805" y="1"/>
                    <a:pt x="1" y="804"/>
                    <a:pt x="1" y="1801"/>
                  </a:cubicBezTo>
                  <a:cubicBezTo>
                    <a:pt x="1" y="2765"/>
                    <a:pt x="805" y="3569"/>
                    <a:pt x="1801" y="3569"/>
                  </a:cubicBezTo>
                  <a:cubicBezTo>
                    <a:pt x="2765" y="3569"/>
                    <a:pt x="3569" y="2765"/>
                    <a:pt x="3569" y="1801"/>
                  </a:cubicBezTo>
                  <a:cubicBezTo>
                    <a:pt x="3569" y="804"/>
                    <a:pt x="2765"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10;p64"/>
            <p:cNvSpPr/>
            <p:nvPr/>
          </p:nvSpPr>
          <p:spPr>
            <a:xfrm>
              <a:off x="4490625"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190" y="3569"/>
                    <a:pt x="515" y="2894"/>
                    <a:pt x="515" y="2058"/>
                  </a:cubicBezTo>
                  <a:cubicBezTo>
                    <a:pt x="515" y="1190"/>
                    <a:pt x="1190"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11;p64"/>
            <p:cNvSpPr/>
            <p:nvPr/>
          </p:nvSpPr>
          <p:spPr>
            <a:xfrm>
              <a:off x="4672250" y="3857575"/>
              <a:ext cx="89225" cy="89225"/>
            </a:xfrm>
            <a:custGeom>
              <a:avLst/>
              <a:gdLst/>
              <a:ahLst/>
              <a:cxnLst/>
              <a:rect l="l" t="t" r="r" b="b"/>
              <a:pathLst>
                <a:path w="3569" h="3569" extrusionOk="0">
                  <a:moveTo>
                    <a:pt x="1801" y="1"/>
                  </a:moveTo>
                  <a:cubicBezTo>
                    <a:pt x="804" y="1"/>
                    <a:pt x="0" y="804"/>
                    <a:pt x="0" y="1801"/>
                  </a:cubicBezTo>
                  <a:cubicBezTo>
                    <a:pt x="0" y="2765"/>
                    <a:pt x="804" y="3569"/>
                    <a:pt x="1801" y="3569"/>
                  </a:cubicBezTo>
                  <a:cubicBezTo>
                    <a:pt x="2797" y="3569"/>
                    <a:pt x="3568" y="2765"/>
                    <a:pt x="3568" y="1801"/>
                  </a:cubicBezTo>
                  <a:cubicBezTo>
                    <a:pt x="3568" y="804"/>
                    <a:pt x="2797"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12;p64"/>
            <p:cNvSpPr/>
            <p:nvPr/>
          </p:nvSpPr>
          <p:spPr>
            <a:xfrm>
              <a:off x="4665825" y="3851150"/>
              <a:ext cx="102875" cy="102900"/>
            </a:xfrm>
            <a:custGeom>
              <a:avLst/>
              <a:gdLst/>
              <a:ahLst/>
              <a:cxnLst/>
              <a:rect l="l" t="t" r="r" b="b"/>
              <a:pathLst>
                <a:path w="4115" h="4116" extrusionOk="0">
                  <a:moveTo>
                    <a:pt x="2058" y="515"/>
                  </a:moveTo>
                  <a:cubicBezTo>
                    <a:pt x="2893" y="515"/>
                    <a:pt x="3568" y="1190"/>
                    <a:pt x="3568" y="2058"/>
                  </a:cubicBezTo>
                  <a:cubicBezTo>
                    <a:pt x="3568" y="2894"/>
                    <a:pt x="2893" y="3569"/>
                    <a:pt x="2058" y="3569"/>
                  </a:cubicBezTo>
                  <a:cubicBezTo>
                    <a:pt x="1222" y="3569"/>
                    <a:pt x="515" y="2894"/>
                    <a:pt x="515" y="2058"/>
                  </a:cubicBezTo>
                  <a:cubicBezTo>
                    <a:pt x="515" y="1190"/>
                    <a:pt x="1222" y="515"/>
                    <a:pt x="2058" y="515"/>
                  </a:cubicBezTo>
                  <a:close/>
                  <a:moveTo>
                    <a:pt x="2058" y="1"/>
                  </a:moveTo>
                  <a:cubicBezTo>
                    <a:pt x="900" y="1"/>
                    <a:pt x="0" y="901"/>
                    <a:pt x="0" y="2058"/>
                  </a:cubicBezTo>
                  <a:cubicBezTo>
                    <a:pt x="0" y="3183"/>
                    <a:pt x="900"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13;p64"/>
            <p:cNvSpPr/>
            <p:nvPr/>
          </p:nvSpPr>
          <p:spPr>
            <a:xfrm>
              <a:off x="4235900" y="3857575"/>
              <a:ext cx="89225" cy="89225"/>
            </a:xfrm>
            <a:custGeom>
              <a:avLst/>
              <a:gdLst/>
              <a:ahLst/>
              <a:cxnLst/>
              <a:rect l="l" t="t" r="r" b="b"/>
              <a:pathLst>
                <a:path w="3569" h="3569" extrusionOk="0">
                  <a:moveTo>
                    <a:pt x="1800" y="1"/>
                  </a:moveTo>
                  <a:cubicBezTo>
                    <a:pt x="804" y="1"/>
                    <a:pt x="0" y="804"/>
                    <a:pt x="0" y="1801"/>
                  </a:cubicBezTo>
                  <a:cubicBezTo>
                    <a:pt x="0" y="2765"/>
                    <a:pt x="804" y="3569"/>
                    <a:pt x="1800" y="3569"/>
                  </a:cubicBezTo>
                  <a:cubicBezTo>
                    <a:pt x="2764" y="3569"/>
                    <a:pt x="3568" y="2765"/>
                    <a:pt x="3568" y="1801"/>
                  </a:cubicBezTo>
                  <a:cubicBezTo>
                    <a:pt x="3568" y="804"/>
                    <a:pt x="2764" y="1"/>
                    <a:pt x="1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14;p64"/>
            <p:cNvSpPr/>
            <p:nvPr/>
          </p:nvSpPr>
          <p:spPr>
            <a:xfrm>
              <a:off x="4229450" y="3851150"/>
              <a:ext cx="102900" cy="102900"/>
            </a:xfrm>
            <a:custGeom>
              <a:avLst/>
              <a:gdLst/>
              <a:ahLst/>
              <a:cxnLst/>
              <a:rect l="l" t="t" r="r" b="b"/>
              <a:pathLst>
                <a:path w="4116" h="4116" extrusionOk="0">
                  <a:moveTo>
                    <a:pt x="2058" y="515"/>
                  </a:moveTo>
                  <a:cubicBezTo>
                    <a:pt x="2894" y="515"/>
                    <a:pt x="3569" y="1190"/>
                    <a:pt x="3569" y="2058"/>
                  </a:cubicBezTo>
                  <a:cubicBezTo>
                    <a:pt x="3569" y="2894"/>
                    <a:pt x="2894" y="3569"/>
                    <a:pt x="2058" y="3569"/>
                  </a:cubicBezTo>
                  <a:cubicBezTo>
                    <a:pt x="1222" y="3569"/>
                    <a:pt x="515" y="2894"/>
                    <a:pt x="515" y="2058"/>
                  </a:cubicBezTo>
                  <a:cubicBezTo>
                    <a:pt x="515" y="1190"/>
                    <a:pt x="1222" y="515"/>
                    <a:pt x="2058" y="515"/>
                  </a:cubicBezTo>
                  <a:close/>
                  <a:moveTo>
                    <a:pt x="2058" y="1"/>
                  </a:moveTo>
                  <a:cubicBezTo>
                    <a:pt x="901" y="1"/>
                    <a:pt x="1" y="901"/>
                    <a:pt x="1" y="2058"/>
                  </a:cubicBezTo>
                  <a:cubicBezTo>
                    <a:pt x="1" y="3183"/>
                    <a:pt x="901" y="4115"/>
                    <a:pt x="2058" y="4115"/>
                  </a:cubicBezTo>
                  <a:cubicBezTo>
                    <a:pt x="3183" y="4115"/>
                    <a:pt x="4115" y="3183"/>
                    <a:pt x="4115" y="2058"/>
                  </a:cubicBezTo>
                  <a:cubicBezTo>
                    <a:pt x="4115" y="901"/>
                    <a:pt x="3183" y="1"/>
                    <a:pt x="2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2B90CB4-F7AD-2F71-5B49-31AF9695F941}"/>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3727333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DBA6B37-C945-96E9-C8C2-3C1F1F80C92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0691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47D1107-3724-8CE6-D53A-0D40CD97B14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948849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909972C-E211-0DA5-F121-E10083B5165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64727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1965255" y="1919939"/>
            <a:ext cx="5472989" cy="1566054"/>
          </a:xfrm>
          <a:prstGeom prst="rect">
            <a:avLst/>
          </a:prstGeom>
        </p:spPr>
        <p:txBody>
          <a:bodyPr spcFirstLastPara="1" wrap="square" lIns="91425" tIns="91425" rIns="91425" bIns="91425" anchor="ctr" anchorCtr="0">
            <a:noAutofit/>
          </a:bodyPr>
          <a:lstStyle/>
          <a:p>
            <a:pPr lvl="0" algn="l" rtl="0">
              <a:spcBef>
                <a:spcPts val="0"/>
              </a:spcBef>
              <a:spcAft>
                <a:spcPts val="0"/>
              </a:spcAft>
              <a:buClr>
                <a:schemeClr val="dk1"/>
              </a:buClr>
              <a:buSzPts val="1100"/>
            </a:pPr>
            <a:r>
              <a:rPr lang="fr-FR" sz="4000" dirty="0"/>
              <a:t>Notion de branche</a:t>
            </a:r>
            <a:endParaRPr lang="fr-FR" sz="23900" dirty="0"/>
          </a:p>
        </p:txBody>
      </p:sp>
      <p:grpSp>
        <p:nvGrpSpPr>
          <p:cNvPr id="3" name="Google Shape;4506;p64"/>
          <p:cNvGrpSpPr/>
          <p:nvPr/>
        </p:nvGrpSpPr>
        <p:grpSpPr>
          <a:xfrm>
            <a:off x="5588950" y="2408243"/>
            <a:ext cx="3376222" cy="2735257"/>
            <a:chOff x="556125" y="238075"/>
            <a:chExt cx="6466175" cy="5235125"/>
          </a:xfrm>
        </p:grpSpPr>
        <p:sp>
          <p:nvSpPr>
            <p:cNvPr id="4" name="Google Shape;4507;p64"/>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4508;p64"/>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4509;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4510;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4511;p64"/>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4512;p64"/>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4513;p64"/>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4514;p64"/>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4515;p64"/>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4516;p64"/>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4517;p64"/>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4518;p64"/>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4519;p64"/>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4520;p64"/>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4521;p64"/>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4522;p64"/>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4523;p64"/>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4524;p64"/>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4525;p64"/>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4526;p64"/>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4527;p64"/>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4528;p64"/>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4529;p64"/>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4530;p64"/>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4531;p64"/>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4532;p64"/>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4533;p64"/>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4534;p64"/>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4535;p64"/>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4536;p64"/>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4537;p64"/>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4538;p64"/>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4539;p64"/>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4540;p64"/>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4541;p64"/>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4542;p64"/>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4543;p64"/>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4544;p64"/>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4545;p64"/>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4546;p64"/>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4547;p64"/>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4548;p64"/>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4549;p64"/>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4550;p64"/>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4551;p64"/>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4552;p64"/>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4553;p64"/>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4554;p64"/>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4555;p64"/>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4556;p64"/>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4557;p64"/>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4558;p64"/>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4559;p64"/>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4560;p64"/>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4561;p64"/>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4562;p64"/>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4563;p64"/>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4564;p64"/>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4565;p64"/>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4566;p64"/>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4567;p64"/>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4568;p64"/>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4569;p64"/>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4570;p64"/>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4571;p64"/>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4572;p64"/>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4573;p64"/>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4574;p64"/>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4575;p64"/>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4576;p64"/>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4577;p64"/>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4578;p64"/>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4579;p64"/>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4580;p64"/>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4581;p64"/>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4582;p64"/>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4583;p64"/>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4584;p64"/>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4585;p64"/>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4586;p64"/>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4587;p64"/>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4588;p64"/>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4589;p64"/>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4590;p64"/>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4591;p64"/>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4592;p64"/>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4593;p64"/>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4594;p64"/>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4595;p64"/>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4596;p64"/>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4597;p64"/>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4598;p64"/>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4599;p64"/>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4600;p64"/>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4601;p64"/>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4602;p64"/>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4603;p64"/>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4604;p64"/>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4605;p64"/>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4606;p64"/>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4607;p64"/>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4608;p64"/>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4609;p64"/>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4610;p64"/>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4611;p64"/>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4612;p64"/>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4613;p64"/>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4614;p64"/>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4615;p64"/>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4616;p64"/>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4617;p64"/>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4618;p64"/>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4619;p64"/>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4620;p64"/>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4621;p64"/>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4622;p64"/>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4623;p64"/>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4624;p64"/>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4625;p64"/>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4626;p64"/>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4627;p64"/>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4628;p64"/>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4629;p64"/>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4630;p64"/>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4631;p64"/>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4632;p64"/>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4633;p64"/>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4634;p64"/>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4635;p64"/>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4636;p64"/>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4637;p64"/>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4638;p64"/>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4639;p64"/>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4640;p64"/>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4641;p64"/>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4642;p64"/>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4643;p64"/>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4644;p64"/>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4645;p64"/>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4646;p64"/>
            <p:cNvSpPr/>
            <p:nvPr/>
          </p:nvSpPr>
          <p:spPr>
            <a:xfrm>
              <a:off x="2957350" y="2520125"/>
              <a:ext cx="25" cy="430750"/>
            </a:xfrm>
            <a:custGeom>
              <a:avLst/>
              <a:gdLst/>
              <a:ahLst/>
              <a:cxnLst/>
              <a:rect l="l" t="t" r="r" b="b"/>
              <a:pathLst>
                <a:path w="1" h="17230" extrusionOk="0">
                  <a:moveTo>
                    <a:pt x="1" y="1"/>
                  </a:moveTo>
                  <a:lnTo>
                    <a:pt x="1" y="17229"/>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4647;p64"/>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4648;p64"/>
            <p:cNvSpPr/>
            <p:nvPr/>
          </p:nvSpPr>
          <p:spPr>
            <a:xfrm>
              <a:off x="2722600" y="2735475"/>
              <a:ext cx="469550" cy="25"/>
            </a:xfrm>
            <a:custGeom>
              <a:avLst/>
              <a:gdLst/>
              <a:ahLst/>
              <a:cxnLst/>
              <a:rect l="l" t="t" r="r" b="b"/>
              <a:pathLst>
                <a:path w="18782" h="1" extrusionOk="0">
                  <a:moveTo>
                    <a:pt x="0" y="1"/>
                  </a:moveTo>
                  <a:lnTo>
                    <a:pt x="18781" y="1"/>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4649;p64"/>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4650;p64"/>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4651;p64"/>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4652;p64"/>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4653;p64"/>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4654;p64"/>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4655;p64"/>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4656;p64"/>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4657;p64"/>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4658;p64"/>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4659;p64"/>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4660;p64"/>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4661;p64"/>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4662;p64"/>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4663;p64"/>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4664;p64"/>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4665;p64"/>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4666;p64"/>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4667;p64"/>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4668;p64"/>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4669;p64"/>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4670;p64"/>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4671;p64"/>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4672;p64"/>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4673;p64"/>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4674;p64"/>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4675;p64"/>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4676;p64"/>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4677;p64"/>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4678;p64"/>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4679;p64"/>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4680;p64"/>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4681;p64"/>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4682;p64"/>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4683;p64"/>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4684;p64"/>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4685;p64"/>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4686;p64"/>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4687;p64"/>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4688;p64"/>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4689;p64"/>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4690;p64"/>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4691;p64"/>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4692;p64"/>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4693;p64"/>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4694;p64"/>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4695;p64"/>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4696;p64"/>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4697;p64"/>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4698;p64"/>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4699;p64"/>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4700;p64"/>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4701;p64"/>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4702;p64"/>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4703;p64"/>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4704;p64"/>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4705;p64"/>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4706;p64"/>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4707;p64"/>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4708;p64"/>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4709;p64"/>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4710;p64"/>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4711;p64"/>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4712;p64"/>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4713;p64"/>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4714;p64"/>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4715;p64"/>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4716;p64"/>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4717;p64"/>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4718;p64"/>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4719;p64"/>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4720;p64"/>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4721;p64"/>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4722;p64"/>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4723;p64"/>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4724;p64"/>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4725;p64"/>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4726;p64"/>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4727;p64"/>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4728;p64"/>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4729;p64"/>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4730;p64"/>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4731;p64"/>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4732;p64"/>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4733;p64"/>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4734;p64"/>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4735;p64"/>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4736;p64"/>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4737;p64"/>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4738;p64"/>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4739;p64"/>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4740;p64"/>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4741;p64"/>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4742;p64"/>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4743;p64"/>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4744;p64"/>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4745;p64"/>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4746;p64"/>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4747;p64"/>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4748;p64"/>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4749;p64"/>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4750;p64"/>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4751;p64"/>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4752;p64"/>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4753;p64"/>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4754;p64"/>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4755;p64"/>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4756;p64"/>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4757;p64"/>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4758;p64"/>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4759;p64"/>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4760;p64"/>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4761;p64"/>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4762;p64"/>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4763;p64"/>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4764;p64"/>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4765;p64"/>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1162055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1893D67-EF77-A620-C332-2E3C1B8FC698}"/>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2437516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C5E6CF0-0015-E949-1EE4-C94807AC56A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61285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70562" y="1489852"/>
            <a:ext cx="4906617" cy="22571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Création de branches &amp; modification</a:t>
            </a:r>
            <a:br>
              <a:rPr lang="fr-FR" sz="4000" dirty="0"/>
            </a:br>
            <a:endParaRPr sz="4700" dirty="0"/>
          </a:p>
        </p:txBody>
      </p:sp>
      <p:grpSp>
        <p:nvGrpSpPr>
          <p:cNvPr id="194" name="Google Shape;4019;p64"/>
          <p:cNvGrpSpPr/>
          <p:nvPr/>
        </p:nvGrpSpPr>
        <p:grpSpPr>
          <a:xfrm>
            <a:off x="6588046" y="2364455"/>
            <a:ext cx="2555954" cy="2733488"/>
            <a:chOff x="1744400" y="429725"/>
            <a:chExt cx="4623925" cy="4948200"/>
          </a:xfrm>
        </p:grpSpPr>
        <p:sp>
          <p:nvSpPr>
            <p:cNvPr id="195" name="Google Shape;4020;p64"/>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4021;p64"/>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4022;p64"/>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4023;p64"/>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4024;p64"/>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4025;p64"/>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4026;p64"/>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4027;p64"/>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4028;p64"/>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4029;p64"/>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4030;p64"/>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4031;p64"/>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4032;p64"/>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4033;p64"/>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4034;p64"/>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4035;p64"/>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4036;p64"/>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4037;p64"/>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4038;p64"/>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4039;p64"/>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4040;p64"/>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4041;p64"/>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4042;p64"/>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4043;p64"/>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4044;p64"/>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4045;p64"/>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4046;p64"/>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4047;p64"/>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4048;p64"/>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4049;p64"/>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4050;p64"/>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4051;p64"/>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4052;p64"/>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4053;p64"/>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4054;p64"/>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4055;p64"/>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4056;p64"/>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4057;p64"/>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3" name="Google Shape;4058;p64"/>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Google Shape;4059;p64"/>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5" name="Google Shape;4060;p64"/>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Google Shape;4061;p64"/>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 name="Google Shape;4062;p64"/>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 name="Google Shape;4063;p64"/>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 name="Google Shape;4064;p64"/>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Google Shape;4065;p64"/>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1" name="Google Shape;4066;p64"/>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Google Shape;4067;p64"/>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Google Shape;4068;p64"/>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4069;p64"/>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 name="Google Shape;4070;p64"/>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 name="Google Shape;4071;p64"/>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4072;p64"/>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4073;p64"/>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4074;p64"/>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0" name="Google Shape;4075;p64"/>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1" name="Google Shape;4076;p64"/>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Google Shape;4077;p64"/>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Google Shape;4078;p64"/>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4" name="Google Shape;4079;p64"/>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Google Shape;4080;p64"/>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Google Shape;4081;p64"/>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Google Shape;4082;p64"/>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8" name="Google Shape;4083;p64"/>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9" name="Google Shape;4084;p64"/>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Google Shape;4085;p64"/>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1" name="Google Shape;4086;p64"/>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4087;p64"/>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3" name="Google Shape;4088;p64"/>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 name="Google Shape;4089;p64"/>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4090;p64"/>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Google Shape;4091;p64"/>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4092;p64"/>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Google Shape;4093;p64"/>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Google Shape;4094;p64"/>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Google Shape;4095;p64"/>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Google Shape;4096;p64"/>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 name="Google Shape;4097;p64"/>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 name="Google Shape;4098;p64"/>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Google Shape;4099;p64"/>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5" name="Google Shape;4100;p64"/>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Google Shape;4101;p64"/>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7" name="Google Shape;4102;p64"/>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8" name="Google Shape;4103;p64"/>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9" name="Google Shape;4104;p64"/>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4105;p64"/>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4106;p64"/>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Google Shape;4107;p64"/>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Google Shape;4108;p64"/>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4" name="Google Shape;4109;p64"/>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5" name="Google Shape;4110;p64"/>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6" name="Google Shape;4111;p64"/>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7" name="Google Shape;4112;p64"/>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8" name="Google Shape;4113;p64"/>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9" name="Google Shape;4114;p64"/>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0" name="Google Shape;4115;p64"/>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1" name="Google Shape;4116;p64"/>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2" name="Google Shape;4117;p64"/>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3" name="Google Shape;4118;p64"/>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4" name="Google Shape;4119;p64"/>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5" name="Google Shape;4120;p64"/>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4121;p64"/>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7" name="Google Shape;4122;p64"/>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8" name="Google Shape;4123;p64"/>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9" name="Google Shape;4124;p64"/>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0" name="Google Shape;4125;p64"/>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 name="Google Shape;4126;p64"/>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2" name="Google Shape;4127;p64"/>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4128;p64"/>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4" name="Google Shape;4129;p64"/>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5" name="Google Shape;4130;p64"/>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6" name="Google Shape;4131;p64"/>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Google Shape;4132;p64"/>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8" name="Google Shape;4133;p64"/>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9" name="Google Shape;4134;p64"/>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4135;p64"/>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1" name="Google Shape;4136;p64"/>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2" name="Google Shape;4137;p64"/>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3" name="Google Shape;4138;p64"/>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4" name="Google Shape;4139;p64"/>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5" name="Google Shape;4140;p64"/>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 name="Google Shape;4141;p64"/>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 name="Google Shape;4142;p64"/>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4143;p64"/>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9" name="Google Shape;4144;p64"/>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0" name="Google Shape;4145;p64"/>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1" name="Google Shape;4146;p64"/>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2" name="Google Shape;4147;p64"/>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3" name="Google Shape;4148;p64"/>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4" name="Google Shape;4149;p64"/>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 name="Google Shape;4150;p64"/>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6" name="Google Shape;4151;p64"/>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7" name="Google Shape;4152;p64"/>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4153;p64"/>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4154;p64"/>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4155;p64"/>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1" name="Google Shape;4156;p64"/>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2" name="Google Shape;4157;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3" name="Google Shape;4158;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4" name="Google Shape;4159;p64"/>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5" name="Google Shape;4160;p64"/>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6" name="Google Shape;4161;p64"/>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7" name="Google Shape;4162;p64"/>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8" name="Google Shape;4163;p64"/>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9" name="Google Shape;4164;p64"/>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4165;p64"/>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4166;p64"/>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2" name="Google Shape;4167;p64"/>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3" name="Google Shape;4168;p64"/>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4" name="Google Shape;4169;p64"/>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5" name="Google Shape;4170;p64"/>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6" name="Google Shape;4171;p64"/>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7" name="Google Shape;4172;p64"/>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8" name="Google Shape;4173;p64"/>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9" name="Google Shape;4174;p64"/>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0" name="Google Shape;4175;p64"/>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1" name="Google Shape;4176;p64"/>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4177;p64"/>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3" name="Google Shape;4178;p64"/>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4" name="Google Shape;4179;p64"/>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5" name="Google Shape;4180;p64"/>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6" name="Google Shape;4181;p64"/>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7" name="Google Shape;4182;p64"/>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8" name="Google Shape;4183;p64"/>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9" name="Google Shape;4184;p64"/>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0" name="Google Shape;4185;p64"/>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1" name="Google Shape;4186;p64"/>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2" name="Google Shape;4187;p64"/>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3" name="Google Shape;4188;p64"/>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4" name="Google Shape;4189;p64"/>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5" name="Google Shape;4190;p64"/>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6" name="Google Shape;4191;p64"/>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7" name="Google Shape;4192;p64"/>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4193;p64"/>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Google Shape;4194;p64"/>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Google Shape;4195;p64"/>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Google Shape;4196;p64"/>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Google Shape;4197;p64"/>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Google Shape;4198;p64"/>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 name="Google Shape;4199;p64"/>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Google Shape;4200;p64"/>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Google Shape;4201;p64"/>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Google Shape;4202;p64"/>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Google Shape;4203;p64"/>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Google Shape;4204;p64"/>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0" name="Google Shape;4205;p64"/>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4206;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4207;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Google Shape;4208;p64"/>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Google Shape;4209;p64"/>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5" name="Google Shape;4210;p64"/>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6" name="Google Shape;4211;p64"/>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7" name="Google Shape;4212;p64"/>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8" name="Google Shape;4213;p64"/>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4214;p64"/>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0" name="Google Shape;4215;p64"/>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1" name="Google Shape;4216;p64"/>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Google Shape;4217;p64"/>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Google Shape;4218;p64"/>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Google Shape;4219;p64"/>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Google Shape;4220;p64"/>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Google Shape;4221;p64"/>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Google Shape;4222;p64"/>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Google Shape;4223;p64"/>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Google Shape;4224;p64"/>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0" name="Google Shape;4225;p64"/>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1" name="Google Shape;4226;p64"/>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4227;p64"/>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Google Shape;4228;p64"/>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4229;p64"/>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Google Shape;4230;p64"/>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Google Shape;4231;p64"/>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4232;p64"/>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8" name="Google Shape;4233;p64"/>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9" name="Google Shape;4234;p64"/>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0" name="Google Shape;4235;p64"/>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1" name="Google Shape;4236;p64"/>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2" name="Google Shape;4237;p64"/>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3" name="Google Shape;4238;p64"/>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4239;p64"/>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5" name="Google Shape;4240;p64"/>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913204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D16D5378-4125-F8C7-69B0-44F02A72935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686386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4727905-DB26-ECA8-4DC6-6A5C24A925C6}"/>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3074643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882650" y="431092"/>
            <a:ext cx="7124700" cy="902407"/>
          </a:xfrm>
          <a:prstGeom prst="rect">
            <a:avLst/>
          </a:prstGeom>
        </p:spPr>
        <p:txBody>
          <a:bodyPr spcFirstLastPara="1" wrap="square" lIns="91425" tIns="91425" rIns="91425" bIns="91425" anchor="t" anchorCtr="0">
            <a:noAutofit/>
          </a:bodyPr>
          <a:lstStyle/>
          <a:p>
            <a:pPr lvl="0" algn="l" rtl="0">
              <a:spcBef>
                <a:spcPts val="0"/>
              </a:spcBef>
              <a:spcAft>
                <a:spcPts val="0"/>
              </a:spcAft>
              <a:buClr>
                <a:schemeClr val="dk1"/>
              </a:buClr>
              <a:buSzPts val="1100"/>
            </a:pPr>
            <a:r>
              <a:rPr lang="fr-FR" dirty="0"/>
              <a:t>Qu’est qu’un système de contrôle de version en informatique ?</a:t>
            </a:r>
          </a:p>
        </p:txBody>
      </p:sp>
      <p:sp>
        <p:nvSpPr>
          <p:cNvPr id="1891" name="Google Shape;1891;p36"/>
          <p:cNvSpPr txBox="1">
            <a:spLocks noGrp="1"/>
          </p:cNvSpPr>
          <p:nvPr>
            <p:ph type="body" idx="1"/>
          </p:nvPr>
        </p:nvSpPr>
        <p:spPr>
          <a:xfrm>
            <a:off x="796101" y="1566213"/>
            <a:ext cx="7824084" cy="2199338"/>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fr-FR" sz="1800" dirty="0"/>
              <a:t>Le contrôle de version, également appelé contrôle de source, désigne la pratique consistant à suivre et à gérer les changements apportés au code d'un logiciel. Les systèmes de contrôle de version sont des outils logiciels qui permettent aux équipes de développement de gérer les changements apportés au code source au fil du temps. Avec l'accélération des environnements de développement, les systèmes de contrôle de version aident les équipes de développement à travailler plus rapidement et plus intelligemment.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B3DBC85-10F7-AA30-8BB8-4443D32AA98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931822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AB653F9-641B-6BA8-7C5C-1C54FFCE3CD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749886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B005F49-3A94-1B02-65F6-FC0E35804533}"/>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38454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CFF789D-8960-6A7A-5C4F-55E23944449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968754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91" name="Google Shape;2738;p51"/>
          <p:cNvSpPr txBox="1">
            <a:spLocks/>
          </p:cNvSpPr>
          <p:nvPr/>
        </p:nvSpPr>
        <p:spPr>
          <a:xfrm>
            <a:off x="-633065" y="1539674"/>
            <a:ext cx="4727700" cy="18059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tr-TR" sz="10000" dirty="0"/>
              <a:t>Fin</a:t>
            </a:r>
          </a:p>
        </p:txBody>
      </p:sp>
      <p:grpSp>
        <p:nvGrpSpPr>
          <p:cNvPr id="94" name="Google Shape;3516;p62"/>
          <p:cNvGrpSpPr/>
          <p:nvPr/>
        </p:nvGrpSpPr>
        <p:grpSpPr>
          <a:xfrm>
            <a:off x="3083312" y="343894"/>
            <a:ext cx="4983918" cy="4598670"/>
            <a:chOff x="1230400" y="410075"/>
            <a:chExt cx="5124625" cy="4728500"/>
          </a:xfrm>
        </p:grpSpPr>
        <p:sp>
          <p:nvSpPr>
            <p:cNvPr id="95"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7" name="Image 286">
            <a:extLst>
              <a:ext uri="{FF2B5EF4-FFF2-40B4-BE49-F238E27FC236}">
                <a16:creationId xmlns:a16="http://schemas.microsoft.com/office/drawing/2014/main" id="{E63D6ED9-721C-BAC6-C921-D93EE6F1C2AD}"/>
              </a:ext>
            </a:extLst>
          </p:cNvPr>
          <p:cNvPicPr>
            <a:picLocks noChangeAspect="1"/>
          </p:cNvPicPr>
          <p:nvPr/>
        </p:nvPicPr>
        <p:blipFill>
          <a:blip r:embed="rId3"/>
          <a:stretch>
            <a:fillRect/>
          </a:stretch>
        </p:blipFill>
        <p:spPr>
          <a:xfrm>
            <a:off x="4328338" y="1310829"/>
            <a:ext cx="3078302" cy="1900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992654" y="2110102"/>
            <a:ext cx="4906617"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4000" dirty="0"/>
              <a:t>Utilité d’un système de contrôle de version</a:t>
            </a:r>
            <a:br>
              <a:rPr lang="fr-FR" sz="4000" dirty="0"/>
            </a:br>
            <a:endParaRPr sz="4700" dirty="0"/>
          </a:p>
        </p:txBody>
      </p:sp>
      <p:grpSp>
        <p:nvGrpSpPr>
          <p:cNvPr id="194" name="Google Shape;4019;p64"/>
          <p:cNvGrpSpPr/>
          <p:nvPr/>
        </p:nvGrpSpPr>
        <p:grpSpPr>
          <a:xfrm>
            <a:off x="6588046" y="2364455"/>
            <a:ext cx="2555954" cy="2733488"/>
            <a:chOff x="1744400" y="429725"/>
            <a:chExt cx="4623925" cy="4948200"/>
          </a:xfrm>
        </p:grpSpPr>
        <p:sp>
          <p:nvSpPr>
            <p:cNvPr id="195" name="Google Shape;4020;p64"/>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021;p64"/>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022;p64"/>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023;p64"/>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024;p64"/>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025;p64"/>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026;p64"/>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027;p64"/>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028;p64"/>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029;p64"/>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030;p64"/>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031;p64"/>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032;p64"/>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033;p64"/>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034;p64"/>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035;p64"/>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036;p64"/>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037;p64"/>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038;p64"/>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039;p64"/>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040;p64"/>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041;p64"/>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042;p64"/>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043;p64"/>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044;p64"/>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045;p64"/>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046;p64"/>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047;p64"/>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048;p64"/>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049;p64"/>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050;p64"/>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051;p64"/>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052;p64"/>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053;p64"/>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054;p64"/>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055;p64"/>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056;p64"/>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057;p64"/>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058;p64"/>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059;p64"/>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060;p64"/>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061;p64"/>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062;p64"/>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063;p64"/>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064;p64"/>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065;p64"/>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066;p64"/>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067;p64"/>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068;p64"/>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069;p64"/>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070;p64"/>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71;p64"/>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72;p64"/>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73;p64"/>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74;p64"/>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075;p64"/>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76;p64"/>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077;p64"/>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078;p64"/>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079;p64"/>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080;p64"/>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081;p64"/>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082;p64"/>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083;p64"/>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084;p64"/>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085;p64"/>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086;p64"/>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087;p64"/>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088;p64"/>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089;p64"/>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090;p64"/>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091;p64"/>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092;p64"/>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093;p64"/>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094;p64"/>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095;p64"/>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096;p64"/>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097;p64"/>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098;p64"/>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099;p64"/>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100;p64"/>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101;p64"/>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102;p64"/>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103;p64"/>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104;p64"/>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105;p64"/>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106;p64"/>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107;p64"/>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108;p64"/>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109;p64"/>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110;p64"/>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111;p64"/>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112;p64"/>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113;p64"/>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114;p64"/>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115;p64"/>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116;p64"/>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117;p64"/>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118;p64"/>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119;p64"/>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120;p64"/>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121;p64"/>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122;p64"/>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123;p64"/>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124;p64"/>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125;p64"/>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126;p64"/>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127;p64"/>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128;p64"/>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129;p64"/>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130;p64"/>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131;p64"/>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132;p64"/>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133;p64"/>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134;p64"/>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135;p64"/>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136;p64"/>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137;p64"/>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138;p64"/>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139;p64"/>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140;p64"/>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141;p64"/>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142;p64"/>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143;p64"/>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144;p64"/>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145;p64"/>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146;p64"/>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147;p64"/>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148;p64"/>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149;p64"/>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150;p64"/>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151;p64"/>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152;p64"/>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153;p64"/>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154;p64"/>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155;p64"/>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156;p64"/>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157;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158;p64"/>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159;p64"/>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160;p64"/>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161;p64"/>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162;p64"/>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163;p64"/>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164;p64"/>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165;p64"/>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166;p64"/>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167;p64"/>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168;p64"/>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169;p64"/>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170;p64"/>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171;p64"/>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172;p64"/>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173;p64"/>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174;p64"/>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175;p64"/>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176;p64"/>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177;p64"/>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178;p64"/>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179;p64"/>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180;p64"/>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181;p64"/>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182;p64"/>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183;p64"/>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184;p64"/>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185;p64"/>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186;p64"/>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187;p64"/>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188;p64"/>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189;p64"/>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190;p64"/>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191;p64"/>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192;p64"/>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193;p64"/>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194;p64"/>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195;p64"/>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196;p64"/>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197;p64"/>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198;p64"/>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199;p64"/>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00;p64"/>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01;p64"/>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202;p64"/>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203;p64"/>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204;p64"/>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205;p64"/>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206;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207;p64"/>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208;p64"/>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209;p64"/>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210;p64"/>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211;p64"/>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212;p64"/>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213;p64"/>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214;p64"/>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215;p64"/>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216;p64"/>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217;p64"/>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218;p64"/>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219;p64"/>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220;p64"/>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221;p64"/>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222;p64"/>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223;p64"/>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224;p64"/>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225;p64"/>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226;p64"/>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227;p64"/>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228;p64"/>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229;p64"/>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230;p64"/>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231;p64"/>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232;p64"/>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233;p64"/>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234;p64"/>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235;p64"/>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236;p64"/>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237;p64"/>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238;p64"/>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239;p64"/>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240;p64"/>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0279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4" name="Google Shape;3214;p57"/>
          <p:cNvSpPr txBox="1">
            <a:spLocks noGrp="1"/>
          </p:cNvSpPr>
          <p:nvPr>
            <p:ph type="subTitle" idx="1"/>
          </p:nvPr>
        </p:nvSpPr>
        <p:spPr>
          <a:xfrm>
            <a:off x="3748503" y="1246058"/>
            <a:ext cx="4904910" cy="2656200"/>
          </a:xfrm>
          <a:prstGeom prst="rect">
            <a:avLst/>
          </a:prstGeom>
        </p:spPr>
        <p:txBody>
          <a:bodyPr spcFirstLastPara="1" wrap="square" lIns="91425" tIns="91425" rIns="91425" bIns="91425" anchor="t" anchorCtr="0">
            <a:noAutofit/>
          </a:bodyPr>
          <a:lstStyle/>
          <a:p>
            <a:pPr algn="l"/>
            <a:r>
              <a:rPr lang="fr-FR" sz="1800" dirty="0"/>
              <a:t>Le contrôle de version est une bonne pratique pour les équipes de développement ultra performantes. Il permet également aux développeurs d'aller plus vite et aux équipes de développement de rester efficaces et agiles à mesure qu'elles s'agrandissent et incluent davantage de développeurs.</a:t>
            </a:r>
          </a:p>
          <a:p>
            <a:pPr algn="l"/>
            <a:r>
              <a:rPr lang="fr-FR" sz="1800" dirty="0"/>
              <a:t>Les systèmes de contrôle de version (VCS) ont connu de grandes améliorations au cours des dernières décennies, et certains sont meilleurs que d'autres. </a:t>
            </a:r>
            <a:endParaRPr sz="1800" dirty="0">
              <a:sym typeface="Barlow Semi Condensed"/>
            </a:endParaRPr>
          </a:p>
        </p:txBody>
      </p:sp>
      <p:grpSp>
        <p:nvGrpSpPr>
          <p:cNvPr id="3215" name="Google Shape;3215;p57"/>
          <p:cNvGrpSpPr/>
          <p:nvPr/>
        </p:nvGrpSpPr>
        <p:grpSpPr>
          <a:xfrm>
            <a:off x="82584" y="1104569"/>
            <a:ext cx="3584753" cy="2934361"/>
            <a:chOff x="845850" y="467825"/>
            <a:chExt cx="5996575" cy="4908600"/>
          </a:xfrm>
        </p:grpSpPr>
        <p:sp>
          <p:nvSpPr>
            <p:cNvPr id="3216" name="Google Shape;3216;p57"/>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7"/>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7"/>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7"/>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7"/>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7"/>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7"/>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7"/>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7"/>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7"/>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7"/>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7"/>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7"/>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7"/>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7"/>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7"/>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7"/>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7"/>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7"/>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7"/>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7"/>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7"/>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7"/>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7"/>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7"/>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7"/>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7"/>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7"/>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7"/>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7"/>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7"/>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3" name="Google Shape;3343;p57"/>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7"/>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7"/>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7"/>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7"/>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7"/>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7"/>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7"/>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7"/>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7"/>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7"/>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7"/>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7"/>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7"/>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7"/>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7"/>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7"/>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7"/>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7"/>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7"/>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7"/>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7"/>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7"/>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7"/>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7"/>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7"/>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7"/>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7"/>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7"/>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7"/>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7"/>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7"/>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7"/>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7"/>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7"/>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7"/>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7"/>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7"/>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7"/>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7"/>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7"/>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7"/>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7"/>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7"/>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7"/>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7"/>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890;p36">
            <a:extLst>
              <a:ext uri="{FF2B5EF4-FFF2-40B4-BE49-F238E27FC236}">
                <a16:creationId xmlns:a16="http://schemas.microsoft.com/office/drawing/2014/main" id="{FBDD0DBE-1424-A196-8FC0-7D7BA461913B}"/>
              </a:ext>
            </a:extLst>
          </p:cNvPr>
          <p:cNvSpPr txBox="1">
            <a:spLocks noGrp="1"/>
          </p:cNvSpPr>
          <p:nvPr>
            <p:ph type="title"/>
          </p:nvPr>
        </p:nvSpPr>
        <p:spPr>
          <a:xfrm>
            <a:off x="1874961" y="431092"/>
            <a:ext cx="6296585" cy="556097"/>
          </a:xfrm>
          <a:prstGeom prst="rect">
            <a:avLst/>
          </a:prstGeom>
        </p:spPr>
        <p:txBody>
          <a:bodyPr spcFirstLastPara="1" wrap="square" lIns="91425" tIns="91425" rIns="91425" bIns="91425" anchor="t" anchorCtr="0">
            <a:noAutofit/>
          </a:bodyPr>
          <a:lstStyle/>
          <a:p>
            <a:pPr algn="l">
              <a:buClr>
                <a:schemeClr val="dk1"/>
              </a:buClr>
              <a:buSzPts val="1100"/>
            </a:pPr>
            <a:r>
              <a:rPr lang="fr-FR" dirty="0"/>
              <a:t>Utilité d’un système de contrôle de version</a:t>
            </a:r>
            <a:br>
              <a:rPr lang="fr-FR" dirty="0"/>
            </a:br>
            <a:endParaRPr lang="fr-F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394882D-EB8D-4F7E-F9F7-3AFFE220E0D9}"/>
              </a:ext>
            </a:extLst>
          </p:cNvPr>
          <p:cNvSpPr>
            <a:spLocks noGrp="1"/>
          </p:cNvSpPr>
          <p:nvPr>
            <p:ph type="subTitle" idx="1"/>
          </p:nvPr>
        </p:nvSpPr>
        <p:spPr>
          <a:xfrm>
            <a:off x="1171575" y="964300"/>
            <a:ext cx="6800850" cy="3004449"/>
          </a:xfrm>
        </p:spPr>
        <p:txBody>
          <a:bodyPr/>
          <a:lstStyle/>
          <a:p>
            <a:r>
              <a:rPr lang="fr-FR" sz="1600" dirty="0"/>
              <a:t>Les VCS sont parfois connus sous le nom d'outils de gestion du code source (SCM) ou de systèmes de contrôle des révisions (RCS). Git est l'un des outils VCS les plus populaires utilisés aujourd'hui. Git est un VCS distribué, une catégorie connue sous le nom de DVCS, dont nous parlerons plus loin. Comme beaucoup des systèmes VCS les plus populaires d'aujourd'hui, Git est gratuit et open source. Quels que soient la désignation ou le système utilisé, voici les principaux avantages que vous devez attendre du contrôle de version.</a:t>
            </a:r>
          </a:p>
          <a:p>
            <a:r>
              <a:rPr lang="fr-FR" dirty="0"/>
              <a:t>- Un historique complet des changements à long terme de chaque fichier.</a:t>
            </a:r>
          </a:p>
          <a:p>
            <a:r>
              <a:rPr lang="fr-FR" dirty="0"/>
              <a:t>- Branching et merges</a:t>
            </a:r>
          </a:p>
          <a:p>
            <a:r>
              <a:rPr lang="fr-FR" dirty="0"/>
              <a:t>- Traçabilité.</a:t>
            </a:r>
          </a:p>
          <a:p>
            <a:endParaRPr lang="fr-FR" dirty="0"/>
          </a:p>
        </p:txBody>
      </p:sp>
    </p:spTree>
    <p:extLst>
      <p:ext uri="{BB962C8B-B14F-4D97-AF65-F5344CB8AC3E}">
        <p14:creationId xmlns:p14="http://schemas.microsoft.com/office/powerpoint/2010/main" val="3796291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296517" y="1516151"/>
            <a:ext cx="4967745" cy="2196560"/>
          </a:xfrm>
          <a:prstGeom prst="rect">
            <a:avLst/>
          </a:prstGeom>
        </p:spPr>
        <p:txBody>
          <a:bodyPr spcFirstLastPara="1" wrap="square" lIns="91425" tIns="91425" rIns="91425" bIns="91425" anchor="ctr" anchorCtr="0">
            <a:noAutofit/>
          </a:bodyPr>
          <a:lstStyle/>
          <a:p>
            <a:pPr lvl="0" algn="l" rtl="0">
              <a:spcBef>
                <a:spcPts val="0"/>
              </a:spcBef>
              <a:spcAft>
                <a:spcPts val="0"/>
              </a:spcAft>
              <a:buClr>
                <a:schemeClr val="dk1"/>
              </a:buClr>
              <a:buSzPts val="1100"/>
            </a:pPr>
            <a:r>
              <a:rPr lang="fr-FR" sz="5400" dirty="0"/>
              <a:t>Outils de contrôles de versions</a:t>
            </a:r>
          </a:p>
        </p:txBody>
      </p:sp>
      <p:grpSp>
        <p:nvGrpSpPr>
          <p:cNvPr id="3" name="Google Shape;4506;p64"/>
          <p:cNvGrpSpPr/>
          <p:nvPr/>
        </p:nvGrpSpPr>
        <p:grpSpPr>
          <a:xfrm>
            <a:off x="5588950" y="2408243"/>
            <a:ext cx="3376222" cy="2735257"/>
            <a:chOff x="556125" y="238075"/>
            <a:chExt cx="6466175" cy="5235125"/>
          </a:xfrm>
        </p:grpSpPr>
        <p:sp>
          <p:nvSpPr>
            <p:cNvPr id="4" name="Google Shape;4507;p64"/>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508;p64"/>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09;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10;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11;p64"/>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12;p64"/>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13;p64"/>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14;p64"/>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15;p64"/>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16;p64"/>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17;p64"/>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18;p64"/>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19;p64"/>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20;p64"/>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21;p64"/>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22;p64"/>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23;p64"/>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24;p64"/>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25;p64"/>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26;p64"/>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27;p64"/>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28;p64"/>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29;p64"/>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30;p64"/>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31;p64"/>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32;p64"/>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33;p64"/>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34;p64"/>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35;p64"/>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36;p64"/>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37;p64"/>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38;p64"/>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39;p64"/>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40;p64"/>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41;p64"/>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42;p64"/>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43;p64"/>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544;p64"/>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545;p64"/>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546;p64"/>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547;p64"/>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48;p64"/>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549;p64"/>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550;p64"/>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551;p64"/>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52;p64"/>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53;p64"/>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54;p64"/>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55;p64"/>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56;p64"/>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57;p64"/>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58;p64"/>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59;p64"/>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60;p64"/>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61;p64"/>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62;p64"/>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63;p64"/>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64;p64"/>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65;p64"/>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66;p64"/>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67;p64"/>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68;p64"/>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69;p64"/>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70;p64"/>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1;p64"/>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72;p64"/>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73;p64"/>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74;p64"/>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575;p64"/>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576;p64"/>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577;p64"/>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578;p64"/>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579;p64"/>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580;p64"/>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581;p64"/>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582;p64"/>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583;p64"/>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584;p64"/>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585;p64"/>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586;p64"/>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587;p64"/>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588;p64"/>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589;p64"/>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590;p64"/>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591;p64"/>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92;p64"/>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593;p64"/>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594;p64"/>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595;p64"/>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596;p64"/>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597;p64"/>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598;p64"/>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599;p64"/>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00;p64"/>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01;p64"/>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02;p64"/>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03;p64"/>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604;p64"/>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605;p64"/>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606;p64"/>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607;p64"/>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608;p64"/>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09;p64"/>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610;p64"/>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11;p64"/>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12;p64"/>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613;p64"/>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614;p64"/>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615;p64"/>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616;p64"/>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617;p64"/>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18;p64"/>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19;p64"/>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20;p64"/>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21;p64"/>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22;p64"/>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23;p64"/>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24;p64"/>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25;p64"/>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26;p64"/>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27;p64"/>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628;p64"/>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629;p64"/>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630;p64"/>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631;p64"/>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632;p64"/>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633;p64"/>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634;p64"/>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635;p64"/>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636;p64"/>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637;p64"/>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638;p64"/>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639;p64"/>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640;p64"/>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641;p64"/>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642;p64"/>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643;p64"/>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644;p64"/>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645;p64"/>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646;p64"/>
            <p:cNvSpPr/>
            <p:nvPr/>
          </p:nvSpPr>
          <p:spPr>
            <a:xfrm>
              <a:off x="2957350" y="2520125"/>
              <a:ext cx="25" cy="430750"/>
            </a:xfrm>
            <a:custGeom>
              <a:avLst/>
              <a:gdLst/>
              <a:ahLst/>
              <a:cxnLst/>
              <a:rect l="l" t="t" r="r" b="b"/>
              <a:pathLst>
                <a:path w="1" h="17230" extrusionOk="0">
                  <a:moveTo>
                    <a:pt x="1" y="1"/>
                  </a:moveTo>
                  <a:lnTo>
                    <a:pt x="1" y="1722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647;p64"/>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648;p64"/>
            <p:cNvSpPr/>
            <p:nvPr/>
          </p:nvSpPr>
          <p:spPr>
            <a:xfrm>
              <a:off x="2722600" y="2735475"/>
              <a:ext cx="469550" cy="25"/>
            </a:xfrm>
            <a:custGeom>
              <a:avLst/>
              <a:gdLst/>
              <a:ahLst/>
              <a:cxnLst/>
              <a:rect l="l" t="t" r="r" b="b"/>
              <a:pathLst>
                <a:path w="18782" h="1" extrusionOk="0">
                  <a:moveTo>
                    <a:pt x="0" y="1"/>
                  </a:moveTo>
                  <a:lnTo>
                    <a:pt x="1878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649;p64"/>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650;p64"/>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651;p64"/>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652;p64"/>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653;p64"/>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654;p64"/>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655;p64"/>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656;p64"/>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657;p64"/>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658;p64"/>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659;p64"/>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660;p64"/>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661;p64"/>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662;p64"/>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663;p64"/>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664;p64"/>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665;p64"/>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666;p64"/>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667;p64"/>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668;p64"/>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669;p64"/>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670;p64"/>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671;p64"/>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672;p64"/>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673;p64"/>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674;p64"/>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675;p64"/>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676;p64"/>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677;p64"/>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678;p64"/>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679;p64"/>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680;p64"/>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681;p64"/>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682;p64"/>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683;p64"/>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684;p64"/>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685;p64"/>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686;p64"/>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687;p64"/>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688;p64"/>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689;p64"/>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690;p64"/>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691;p64"/>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692;p64"/>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693;p64"/>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694;p64"/>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695;p64"/>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696;p64"/>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697;p64"/>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698;p64"/>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699;p64"/>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700;p64"/>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701;p64"/>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702;p64"/>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703;p64"/>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704;p64"/>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705;p64"/>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706;p64"/>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707;p64"/>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708;p64"/>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709;p64"/>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710;p64"/>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711;p64"/>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712;p64"/>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713;p64"/>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714;p64"/>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715;p64"/>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716;p64"/>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717;p64"/>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718;p64"/>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719;p64"/>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720;p64"/>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721;p64"/>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722;p64"/>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723;p64"/>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724;p64"/>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725;p64"/>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726;p64"/>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727;p64"/>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728;p64"/>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729;p64"/>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730;p64"/>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731;p64"/>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732;p64"/>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733;p64"/>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734;p64"/>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735;p64"/>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736;p64"/>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737;p64"/>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738;p64"/>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739;p64"/>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740;p64"/>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741;p64"/>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742;p64"/>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743;p64"/>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744;p64"/>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745;p64"/>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746;p64"/>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747;p64"/>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748;p64"/>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749;p64"/>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750;p64"/>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751;p64"/>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752;p64"/>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753;p64"/>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754;p64"/>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755;p64"/>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756;p64"/>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757;p64"/>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758;p64"/>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759;p64"/>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760;p64"/>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761;p64"/>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762;p64"/>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763;p64"/>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764;p64"/>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765;p64"/>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pSp>
        <p:nvGrpSpPr>
          <p:cNvPr id="2326" name="Google Shape;2326;p44"/>
          <p:cNvGrpSpPr/>
          <p:nvPr/>
        </p:nvGrpSpPr>
        <p:grpSpPr>
          <a:xfrm>
            <a:off x="5522377" y="606455"/>
            <a:ext cx="3202879" cy="320287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44"/>
          <p:cNvSpPr txBox="1">
            <a:spLocks noGrp="1"/>
          </p:cNvSpPr>
          <p:nvPr>
            <p:ph type="subTitle" idx="1"/>
          </p:nvPr>
        </p:nvSpPr>
        <p:spPr>
          <a:xfrm>
            <a:off x="1169823" y="3189717"/>
            <a:ext cx="3668877" cy="721883"/>
          </a:xfrm>
          <a:prstGeom prst="rect">
            <a:avLst/>
          </a:prstGeom>
        </p:spPr>
        <p:txBody>
          <a:bodyPr spcFirstLastPara="1" wrap="square" lIns="91425" tIns="91425" rIns="91425" bIns="91425" anchor="t" anchorCtr="0">
            <a:noAutofit/>
          </a:bodyPr>
          <a:lstStyle/>
          <a:p>
            <a:pPr>
              <a:buClr>
                <a:schemeClr val="dk1"/>
              </a:buClr>
              <a:buSzPts val="1100"/>
            </a:pPr>
            <a:r>
              <a:rPr lang="fr-FR" sz="1600" b="1" i="1" dirty="0"/>
              <a:t>GIT, CVS, SVN, Monotone, Mercurial</a:t>
            </a:r>
          </a:p>
          <a:p>
            <a:pPr>
              <a:buClr>
                <a:schemeClr val="dk1"/>
              </a:buClr>
              <a:buSzPts val="1100"/>
            </a:pPr>
            <a:endParaRPr lang="fr-FR" sz="1600" b="1" i="1" dirty="0"/>
          </a:p>
          <a:p>
            <a:pPr>
              <a:buClr>
                <a:schemeClr val="dk1"/>
              </a:buClr>
              <a:buSzPts val="1100"/>
            </a:pPr>
            <a:endParaRPr lang="fr-FR" sz="1600" b="1" i="1" dirty="0"/>
          </a:p>
        </p:txBody>
      </p:sp>
      <p:pic>
        <p:nvPicPr>
          <p:cNvPr id="2331" name="Google Shape;2331;p44"/>
          <p:cNvPicPr preferRelativeResize="0"/>
          <p:nvPr/>
        </p:nvPicPr>
        <p:blipFill rotWithShape="1">
          <a:blip r:embed="rId3">
            <a:alphaModFix/>
          </a:blip>
          <a:srcRect l="34985" r="2674"/>
          <a:stretch/>
        </p:blipFill>
        <p:spPr>
          <a:xfrm>
            <a:off x="5837652" y="875559"/>
            <a:ext cx="2596160" cy="2603095"/>
          </a:xfrm>
          <a:prstGeom prst="ellipse">
            <a:avLst/>
          </a:prstGeom>
          <a:noFill/>
          <a:ln>
            <a:noFill/>
          </a:ln>
        </p:spPr>
      </p:pic>
      <p:sp>
        <p:nvSpPr>
          <p:cNvPr id="2" name="Google Shape;2330;p44">
            <a:extLst>
              <a:ext uri="{FF2B5EF4-FFF2-40B4-BE49-F238E27FC236}">
                <a16:creationId xmlns:a16="http://schemas.microsoft.com/office/drawing/2014/main" id="{C7CD0C8F-E722-5763-2FA0-22CD36ED53D1}"/>
              </a:ext>
            </a:extLst>
          </p:cNvPr>
          <p:cNvSpPr txBox="1">
            <a:spLocks/>
          </p:cNvSpPr>
          <p:nvPr/>
        </p:nvSpPr>
        <p:spPr>
          <a:xfrm>
            <a:off x="177800" y="1431404"/>
            <a:ext cx="4914900" cy="16292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pPr>
              <a:buClr>
                <a:schemeClr val="dk1"/>
              </a:buClr>
              <a:buSzPts val="1100"/>
            </a:pPr>
            <a:r>
              <a:rPr lang="fr-FR" sz="1600" dirty="0"/>
              <a:t>Le contrôle de version est un moyen de garder une trace des changements dans le code afin qu'en cas de problème, nous puissions faire des comparaisons dans différentes versions de code et revenir à la version précédente de notre choix. C'est très nécessaire lorsque plusieurs développeurs travaillent / modifient en permanence le code source.</a:t>
            </a:r>
          </a:p>
        </p:txBody>
      </p:sp>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TotalTime>
  <Words>951</Words>
  <Application>Microsoft Office PowerPoint</Application>
  <PresentationFormat>Affichage à l'écran (16:9)</PresentationFormat>
  <Paragraphs>76</Paragraphs>
  <Slides>44</Slides>
  <Notes>23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44</vt:i4>
      </vt:variant>
    </vt:vector>
  </HeadingPairs>
  <TitlesOfParts>
    <vt:vector size="52" baseType="lpstr">
      <vt:lpstr>Fjalla One</vt:lpstr>
      <vt:lpstr>GeosansLight</vt:lpstr>
      <vt:lpstr>Barlow Semi Condensed</vt:lpstr>
      <vt:lpstr>SanchezSlab Semibold</vt:lpstr>
      <vt:lpstr>Roboto Condensed Light</vt:lpstr>
      <vt:lpstr>Arial</vt:lpstr>
      <vt:lpstr>Barlow Semi Condensed Medium</vt:lpstr>
      <vt:lpstr>Technology Consulting by Slidesgo</vt:lpstr>
      <vt:lpstr> Veille 5: Prise en mains de Git</vt:lpstr>
      <vt:lpstr>Sommaire de l’Exposé Prise en mains de Git</vt:lpstr>
      <vt:lpstr>Introduction</vt:lpstr>
      <vt:lpstr>Qu’est qu’un système de contrôle de version en informatique ?</vt:lpstr>
      <vt:lpstr>Utilité d’un système de contrôle de version </vt:lpstr>
      <vt:lpstr>Utilité d’un système de contrôle de version </vt:lpstr>
      <vt:lpstr>Présentation PowerPoint</vt:lpstr>
      <vt:lpstr>Outils de contrôles de versions</vt:lpstr>
      <vt:lpstr>Présentation PowerPoint</vt:lpstr>
      <vt:lpstr>Présentation PowerPoint</vt:lpstr>
      <vt:lpstr>2.1  Définition de Git</vt:lpstr>
      <vt:lpstr>Caractéristiques</vt:lpstr>
      <vt:lpstr>Présentation PowerPoint</vt:lpstr>
      <vt:lpstr>Environnement de travail git</vt:lpstr>
      <vt:lpstr>Présentation PowerPoint</vt:lpstr>
      <vt:lpstr>Présentation PowerPoint</vt:lpstr>
      <vt:lpstr>Présentation PowerPoint</vt:lpstr>
      <vt:lpstr>Présentation PowerPoint</vt:lpstr>
      <vt:lpstr>Présentation PowerPoint</vt:lpstr>
      <vt:lpstr>Qu'est-ce qu'un dépôt Git ? </vt:lpstr>
      <vt:lpstr>Dépôt local</vt:lpstr>
      <vt:lpstr>Présentation PowerPoint</vt:lpstr>
      <vt:lpstr>Initialisation d’un dépôt Git ? </vt:lpstr>
      <vt:lpstr>Coder et commiter une modification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Notion de branche</vt:lpstr>
      <vt:lpstr>Présentation PowerPoint</vt:lpstr>
      <vt:lpstr>Présentation PowerPoint</vt:lpstr>
      <vt:lpstr>Création de branches &amp; modification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Conceptuelle de Data Warehouse</dc:title>
  <cp:lastModifiedBy>cheickna Diarra</cp:lastModifiedBy>
  <cp:revision>85</cp:revision>
  <dcterms:modified xsi:type="dcterms:W3CDTF">2022-11-15T14:24:15Z</dcterms:modified>
</cp:coreProperties>
</file>